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2"/>
  </p:notesMasterIdLst>
  <p:sldIdLst>
    <p:sldId id="256" r:id="rId3"/>
    <p:sldId id="354" r:id="rId4"/>
    <p:sldId id="258" r:id="rId5"/>
    <p:sldId id="305" r:id="rId6"/>
    <p:sldId id="314" r:id="rId7"/>
    <p:sldId id="297" r:id="rId8"/>
    <p:sldId id="310" r:id="rId9"/>
    <p:sldId id="355" r:id="rId10"/>
    <p:sldId id="269" r:id="rId11"/>
    <p:sldId id="358" r:id="rId12"/>
    <p:sldId id="359" r:id="rId13"/>
    <p:sldId id="356" r:id="rId14"/>
    <p:sldId id="308" r:id="rId15"/>
    <p:sldId id="357" r:id="rId16"/>
    <p:sldId id="280" r:id="rId17"/>
    <p:sldId id="360" r:id="rId18"/>
    <p:sldId id="361" r:id="rId19"/>
    <p:sldId id="262" r:id="rId20"/>
    <p:sldId id="362"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Proxima Nova Semibold" panose="020B0604020202020204" charset="0"/>
      <p:regular r:id="rId27"/>
      <p:bold r:id="rId28"/>
      <p:boldItalic r:id="rId29"/>
    </p:embeddedFont>
    <p:embeddedFont>
      <p:font typeface="Proxima Nova" panose="020B0604020202020204" charset="0"/>
      <p:regular r:id="rId30"/>
      <p:bold r:id="rId31"/>
      <p:italic r:id="rId32"/>
      <p:boldItalic r:id="rId33"/>
    </p:embeddedFont>
    <p:embeddedFont>
      <p:font typeface="Oswald"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219648-7CE3-4FDD-99B4-678F8DB2B067}">
  <a:tblStyle styleId="{53219648-7CE3-4FDD-99B4-678F8DB2B0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44" autoAdjust="0"/>
  </p:normalViewPr>
  <p:slideViewPr>
    <p:cSldViewPr snapToGrid="0">
      <p:cViewPr varScale="1">
        <p:scale>
          <a:sx n="107" d="100"/>
          <a:sy n="107" d="100"/>
        </p:scale>
        <p:origin x="114"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I had a lot of fun putting this together, I’m not sure how familiar you are with the legislature website or the bill process in general, so I hope that this goes into enough detail without getting too technical. Please ask questions if I’m going too fast or if you’d like me to go to the website itself and show you how to navigate that way.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541f9f16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541f9f16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None/>
              <a:tabLst/>
              <a:defRPr/>
            </a:pPr>
            <a:r>
              <a:rPr lang="en-US" dirty="0"/>
              <a:t>FOR MORE DETAIL, GO TO BROWSE BY SESSION -&gt; SEARCH BY LEGISLATOR, SUBJECT, OR COMMITTEE, YOU CAN ALSO SEE WHAT BILL REQUESTS HAVE BEEN PUT IN FOR YOUR SUBJECT OF INTEREST HERE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930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US" dirty="0"/>
              <a:t>TUNING INTO FLOOR TIME</a:t>
            </a:r>
          </a:p>
          <a:p>
            <a:pPr marL="158750" indent="0">
              <a:buNone/>
            </a:pPr>
            <a:endParaRPr lang="en-US" dirty="0"/>
          </a:p>
        </p:txBody>
      </p:sp>
    </p:spTree>
    <p:extLst>
      <p:ext uri="{BB962C8B-B14F-4D97-AF65-F5344CB8AC3E}">
        <p14:creationId xmlns:p14="http://schemas.microsoft.com/office/powerpoint/2010/main" val="199368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80208a148f_3_15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80208a148f_3_15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1085850" lvl="2" indent="-171450" algn="l" rtl="0">
              <a:spcBef>
                <a:spcPts val="0"/>
              </a:spcBef>
              <a:spcAft>
                <a:spcPts val="0"/>
              </a:spcAft>
            </a:pPr>
            <a:r>
              <a:rPr lang="en-US" dirty="0"/>
              <a:t>HERE YOU CAN SEE THE AGENDA FOR THE DEBATE OF THE RECORDING AS WELL AS THE VOTING BOARD AT THE TIME</a:t>
            </a:r>
          </a:p>
          <a:p>
            <a:pPr marL="1085850" lvl="2" indent="-171450" algn="l" rtl="0">
              <a:spcBef>
                <a:spcPts val="0"/>
              </a:spcBef>
              <a:spcAft>
                <a:spcPts val="0"/>
              </a:spcAft>
            </a:pPr>
            <a:r>
              <a:rPr lang="en-US" dirty="0"/>
              <a:t>YOU CAN SEE THE VIDEO, VOTES, AND AGENDA ON LIVE STREAM AS WELL</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COMMITTEE PARTICIPATION</a:t>
            </a:r>
          </a:p>
          <a:p>
            <a:pPr marL="914400" lvl="1" indent="-298450"/>
            <a:r>
              <a:rPr lang="en-US" dirty="0"/>
              <a:t>ALL LEGISLATORS ARE ASSIGNED TO APPROPRIATIONS SUBCOMMITTEES, WHICH HANDLE BUDGET APPROPRIATIONS BY SUBJECT MATTER</a:t>
            </a:r>
          </a:p>
          <a:p>
            <a:pPr marL="914400" lvl="1" indent="-298450"/>
            <a:r>
              <a:rPr lang="en-US" dirty="0"/>
              <a:t>PERMANENT GENERAL SESSSION COMMITTEES ARE CALLED STANDING COMMITTEES</a:t>
            </a:r>
          </a:p>
          <a:p>
            <a:pPr marL="158750" indent="0">
              <a:buNone/>
            </a:pPr>
            <a:endParaRPr lang="en-US" dirty="0"/>
          </a:p>
        </p:txBody>
      </p:sp>
    </p:spTree>
    <p:extLst>
      <p:ext uri="{BB962C8B-B14F-4D97-AF65-F5344CB8AC3E}">
        <p14:creationId xmlns:p14="http://schemas.microsoft.com/office/powerpoint/2010/main" val="108983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0208a148f_3_15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80208a148f_3_15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r>
              <a:rPr lang="en-US" dirty="0"/>
              <a:t>THIS HERE IS A COMMITTEE WEBPAGE. OFTEN AGENDAS ARE POSTED TO SEE WHAT BILLS THE CHAIR HAS PLACED ON THE AGENDA</a:t>
            </a:r>
          </a:p>
          <a:p>
            <a:pPr marL="914400" lvl="1" indent="-298450"/>
            <a:r>
              <a:rPr lang="en-US" dirty="0"/>
              <a:t>CAN ALSO SELECT AUDIO VIDEO IF YOU WANT TO WATCH PREVIOUS RECORDINGS </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0208a148f_3_15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80208a148f_3_15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a:t>ALL COMMITTEES -&gt; NOW PLAYING  SHOWS ACTIVE MEETINGS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a:t>UPCOMING AGENDAS WILL SHOW YOU THE DAILY COMMITTEE SCHEDULES</a:t>
            </a:r>
          </a:p>
        </p:txBody>
      </p:sp>
    </p:spTree>
    <p:extLst>
      <p:ext uri="{BB962C8B-B14F-4D97-AF65-F5344CB8AC3E}">
        <p14:creationId xmlns:p14="http://schemas.microsoft.com/office/powerpoint/2010/main" val="223643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0208a148f_3_15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80208a148f_3_15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JUST VIEWING THE MEETING LIVE STREAM IS DIFFERENT FROM PROVIDING PUBLIC COMMENT, WHICH MEANS YOU PROVIDE INPUT TO THE COMMITTEE ON A BILL DURING THE HEARING. SIGNING UP FOR PUBLIC COMMENT HELPS SECURE A SPOT TO SPEAK, TO DO SO, YOU WILL GO TO COMMITTEE PAGE -&gt; PUBLIC COMMENT TO SIGN UP, AND TO ACCESS THE MEETING ONCE YOU’VE SIGNED UP, GO TO COMMITTEE PAGE -&gt; PARTICIPATE IN VIRTUAL MEETING. IT WILL BE ON ZOOM SO YOU’LL RAISE YOUR HAND.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3197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0208a148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0208a148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just for reference here are some quick resource links to the pages mentioned in this guide.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questions?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80208a148f_3_7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80208a148f_3_7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76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LEGISLATIVE PROCESS OVERVIEW</a:t>
            </a:r>
          </a:p>
          <a:p>
            <a:pPr lvl="1"/>
            <a:r>
              <a:rPr lang="en-US" dirty="0"/>
              <a:t>TO NAVIGATE THE WEBSITE YOU NEED TO KNOW THE PATH A BILLS TAKES IN THE STATE SO I’LL PROVIDE A BRIEF OVERVIEW</a:t>
            </a:r>
          </a:p>
          <a:p>
            <a:pPr lvl="1"/>
            <a:r>
              <a:rPr lang="en-US" dirty="0"/>
              <a:t>KEEP IN MIND THERE ARE LIKE A MILLION WAYS TO ACCESS THE SAME THING IN THE WEBSITE SO THIS IS SIMPLIFIED</a:t>
            </a:r>
          </a:p>
          <a:p>
            <a:pPr lvl="1"/>
            <a:endParaRPr lang="en-US" dirty="0"/>
          </a:p>
          <a:p>
            <a:endParaRPr lang="en-US" dirty="0"/>
          </a:p>
        </p:txBody>
      </p:sp>
    </p:spTree>
    <p:extLst>
      <p:ext uri="{BB962C8B-B14F-4D97-AF65-F5344CB8AC3E}">
        <p14:creationId xmlns:p14="http://schemas.microsoft.com/office/powerpoint/2010/main" val="40117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541f9f16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541f9f16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2"/>
            <a:r>
              <a:rPr lang="en-US" dirty="0"/>
              <a:t>1. BILL IS DRAFTED BY LEGISLATORS, SUBMITTED TO LRGC. LRGC FILLS REQUESTS AND ATTORNEYS PERFORM CONSTITUTIONAL ANALYSIS, LEGISLATIVE REVIEW NOTE ATTACHED. DURING THIS TIME THE LFA ISSUES A FISCAL NOTE, BASICALLY A STATEMENT OF FISCAL IMPACT. THE DRAFTED BILL IS SENT BACK FROM LRGC TO SPONSOR FOR APPROVAL, THIS IS USUALLY A BACK-AND-FORTH WITH MULTIPLE SETS OF REVISIONS. </a:t>
            </a:r>
          </a:p>
          <a:p>
            <a:pPr lvl="2"/>
            <a:r>
              <a:rPr lang="en-US" dirty="0"/>
              <a:t>2. ONCE APPROVED BY THE SPONSOR, THE BILL IS NUMBERED</a:t>
            </a:r>
          </a:p>
          <a:p>
            <a:pPr lvl="2"/>
            <a:r>
              <a:rPr lang="en-US" dirty="0"/>
              <a:t>3. 1</a:t>
            </a:r>
            <a:r>
              <a:rPr lang="en-US" baseline="30000" dirty="0"/>
              <a:t>ST</a:t>
            </a:r>
            <a:r>
              <a:rPr lang="en-US" dirty="0"/>
              <a:t> READING IS THE BILL INTRODUCTION</a:t>
            </a:r>
          </a:p>
          <a:p>
            <a:pPr lvl="3"/>
            <a:r>
              <a:rPr lang="en-US" dirty="0"/>
              <a:t>MEANING IT IS ANNOUNCED ON THE FLOOR OF THE ORIGINATING CHAMBER AND THE RULES COMMITTEE ASSIGNS IT TO A STANDING COMMITTEE BASED ON THE SUBJECT MATTER</a:t>
            </a:r>
          </a:p>
          <a:p>
            <a:pPr lvl="3"/>
            <a:r>
              <a:rPr lang="en-US" dirty="0"/>
              <a:t>LEGISLATORS CONVINCE COMMITTEE CHAIRS TO PLACE THEIR BILL ON A COMMITTEE AGENDA </a:t>
            </a:r>
          </a:p>
          <a:p>
            <a:pPr lvl="3"/>
            <a:r>
              <a:rPr lang="en-US" dirty="0"/>
              <a:t>IF A BILL IS TABLED, IT IS SENT BACK TO RULES, WHICH USUALLY KILLS THE BILL</a:t>
            </a:r>
          </a:p>
          <a:p>
            <a:pPr lvl="3"/>
            <a:r>
              <a:rPr lang="en-US" dirty="0"/>
              <a:t>A BILL CAN BE HELD ON THE COMMITTEE AGENDA </a:t>
            </a:r>
          </a:p>
          <a:p>
            <a:pPr lvl="3"/>
            <a:r>
              <a:rPr lang="en-US" dirty="0"/>
              <a:t>IT CAN BE CIRCLED ON THE READING CALENDAR TO POSTPONE DEBATE</a:t>
            </a:r>
          </a:p>
          <a:p>
            <a:pPr lvl="3"/>
            <a:r>
              <a:rPr lang="en-US" dirty="0"/>
              <a:t>IT CAN BE TABLED, WHICH REQUIRES VOTE TO UNTABLE</a:t>
            </a:r>
          </a:p>
          <a:p>
            <a:pPr marL="1828800" marR="0" lvl="3"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COMMITTEES REVIEW, SUBSTITUTE, AMEND, AND RECOMMEND THE BILL </a:t>
            </a:r>
          </a:p>
          <a:p>
            <a:pPr lvl="3"/>
            <a:endParaRPr lang="en-US" dirty="0"/>
          </a:p>
          <a:p>
            <a:pPr lvl="2"/>
            <a:r>
              <a:rPr lang="en-US" dirty="0"/>
              <a:t>4. 2</a:t>
            </a:r>
            <a:r>
              <a:rPr lang="en-US" baseline="30000" dirty="0"/>
              <a:t>ND</a:t>
            </a:r>
            <a:r>
              <a:rPr lang="en-US" dirty="0"/>
              <a:t> READING IS FLOOR APPROVAL OF THE COMMITTEE REPORT</a:t>
            </a:r>
          </a:p>
          <a:p>
            <a:pPr marL="1828800" marR="0" lvl="3"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ONCE A BILL HAS BEEN FAVORABLY RECOMMENDED BY A COMMITTEE IT IS SENT TO THE ORIGINATING BODY FLOOR TO APPROVE THE REPORT AND PUT IT ON THE 2</a:t>
            </a:r>
            <a:r>
              <a:rPr lang="en-US" baseline="30000" dirty="0"/>
              <a:t>ND</a:t>
            </a:r>
            <a:r>
              <a:rPr lang="en-US" dirty="0"/>
              <a:t> READING CALENDAR</a:t>
            </a:r>
          </a:p>
          <a:p>
            <a:pPr lvl="2"/>
            <a:endParaRPr lang="en-US" dirty="0"/>
          </a:p>
          <a:p>
            <a:pPr lvl="2"/>
            <a:r>
              <a:rPr lang="en-US" dirty="0"/>
              <a:t>5. 3</a:t>
            </a:r>
            <a:r>
              <a:rPr lang="en-US" baseline="30000" dirty="0"/>
              <a:t>RD</a:t>
            </a:r>
            <a:r>
              <a:rPr lang="en-US" dirty="0"/>
              <a:t> READING </a:t>
            </a:r>
          </a:p>
          <a:p>
            <a:pPr lvl="3"/>
            <a:r>
              <a:rPr lang="en-US" dirty="0"/>
              <a:t>THIS IS THE ACTUAL VOTE ON THE FLOOR</a:t>
            </a:r>
          </a:p>
          <a:p>
            <a:pPr lvl="3"/>
            <a:r>
              <a:rPr lang="en-US" dirty="0"/>
              <a:t>DEBATE, SUBSTITUTE, AMEND</a:t>
            </a:r>
          </a:p>
          <a:p>
            <a:pPr lvl="3"/>
            <a:r>
              <a:rPr lang="en-US" dirty="0"/>
              <a:t>IF PASSED, IT IS THEN SENT TO OPPOSITE CHAMBER 1</a:t>
            </a:r>
            <a:r>
              <a:rPr lang="en-US" baseline="30000" dirty="0"/>
              <a:t>ST</a:t>
            </a:r>
            <a:r>
              <a:rPr lang="en-US" dirty="0"/>
              <a:t> READING TO CONTINUE THE SAME PROCESS AND MEET FINAL VOTE</a:t>
            </a:r>
          </a:p>
          <a:p>
            <a:pPr lvl="3"/>
            <a:r>
              <a:rPr lang="en-US" dirty="0"/>
              <a:t>* CONSENT CALENDAR MEANS IT IS FAST TRACKED</a:t>
            </a:r>
          </a:p>
          <a:p>
            <a:pPr lvl="2"/>
            <a:r>
              <a:rPr lang="en-US" dirty="0"/>
              <a:t>6. GOVERNOR’S SIGNATURE/VETO</a:t>
            </a:r>
          </a:p>
          <a:p>
            <a:pPr lvl="3"/>
            <a:r>
              <a:rPr lang="en-US" dirty="0"/>
              <a:t>IF SIGNED, IT IS ADOPTED INTO THE UTAH CODE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80208a148f_3_15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80208a148f_3_15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THROUGHOUT THE PROCESS, LFA ISSUES A FISCAL NOTE, BASICALLY A STATEMENT OF FISCAL IMPACT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778ed86e2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778ed86e2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Bills can be substituted or amended anywhere in the process, so this is helpful to know if you are watching a hearing or a floor debate to know what version they are considering. Often substitutes are numbered before the HB or SB, so here it would look like 1HB 197 or 2HB 197. If you click on these you can compare the substitutes with the original bill.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reading a bill or an amended bill, you can also compare and read through the additions or strikethroughs it makes to the Utah Code.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80208a148f_3_15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80208a148f_3_15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under the bill status tab, showing when the bill was placed on each reading calendar and the actions (substitutes, amendments, tabling, holding, etc.) taken</a:t>
            </a:r>
          </a:p>
          <a:p>
            <a:pPr marL="0" lvl="0" indent="0" algn="l" rtl="0">
              <a:spcBef>
                <a:spcPts val="0"/>
              </a:spcBef>
              <a:spcAft>
                <a:spcPts val="0"/>
              </a:spcAft>
              <a:buNone/>
            </a:pPr>
            <a:r>
              <a:rPr lang="en-US" dirty="0"/>
              <a:t>Here you can also select the vote detail, which, if it isn’t a voice vote, will show you who voted for and against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80208a148f_3_15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80208a148f_3_15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ANY POINT IN THIS PROCESS THE BILL SPONSOR SEEKS A FLOOR SPONSOR (REQUIRED) TO PRESENT THE BILL IN THE OPPOSITE CHAMBER AND CO-SPONSORS IN THEIR OWN CHAMBER (OPTIONAL) TO GATHER SUPPORT</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541f9f16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541f9f16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MULTIPLE WAYS TO SIGN UP FOR TRACKING</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dirty="0"/>
              <a:t>TRACK THIS BUTTON FOR INDIVIDUAL BILLS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541f9f16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541f9f16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None/>
              <a:tabLst/>
              <a:defRPr/>
            </a:pPr>
            <a:r>
              <a:rPr lang="en-US" dirty="0"/>
              <a:t>TRACKING PAGE, HERE YOU CAN SIGN UP FOR BILL AND COMMITTEE ACTIVITY TRACKING ON YOUR ACCOUNT. YOU’LL GET NOTIFICATIONS WHEN BILL STATUS HAS CHANGED OR WHEN A COMMITTEE IS IN SESSION OR HAS ISSUED A REPORT, ETC. </a:t>
            </a:r>
          </a:p>
        </p:txBody>
      </p:sp>
    </p:spTree>
    <p:extLst>
      <p:ext uri="{BB962C8B-B14F-4D97-AF65-F5344CB8AC3E}">
        <p14:creationId xmlns:p14="http://schemas.microsoft.com/office/powerpoint/2010/main" val="372323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1250" y="1152100"/>
            <a:ext cx="4132500" cy="17025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4700"/>
              <a:buNone/>
              <a:defRPr sz="4700"/>
            </a:lvl1pPr>
            <a:lvl2pPr lvl="1">
              <a:lnSpc>
                <a:spcPct val="80000"/>
              </a:lnSpc>
              <a:spcBef>
                <a:spcPts val="0"/>
              </a:spcBef>
              <a:spcAft>
                <a:spcPts val="0"/>
              </a:spcAft>
              <a:buSzPts val="5200"/>
              <a:buNone/>
              <a:defRPr sz="5200"/>
            </a:lvl2pPr>
            <a:lvl3pPr lvl="2">
              <a:lnSpc>
                <a:spcPct val="80000"/>
              </a:lnSpc>
              <a:spcBef>
                <a:spcPts val="0"/>
              </a:spcBef>
              <a:spcAft>
                <a:spcPts val="0"/>
              </a:spcAft>
              <a:buSzPts val="5200"/>
              <a:buNone/>
              <a:defRPr sz="5200"/>
            </a:lvl3pPr>
            <a:lvl4pPr lvl="3">
              <a:lnSpc>
                <a:spcPct val="80000"/>
              </a:lnSpc>
              <a:spcBef>
                <a:spcPts val="0"/>
              </a:spcBef>
              <a:spcAft>
                <a:spcPts val="0"/>
              </a:spcAft>
              <a:buSzPts val="5200"/>
              <a:buNone/>
              <a:defRPr sz="5200"/>
            </a:lvl4pPr>
            <a:lvl5pPr lvl="4">
              <a:lnSpc>
                <a:spcPct val="80000"/>
              </a:lnSpc>
              <a:spcBef>
                <a:spcPts val="0"/>
              </a:spcBef>
              <a:spcAft>
                <a:spcPts val="0"/>
              </a:spcAft>
              <a:buSzPts val="5200"/>
              <a:buNone/>
              <a:defRPr sz="5200"/>
            </a:lvl5pPr>
            <a:lvl6pPr lvl="5">
              <a:lnSpc>
                <a:spcPct val="80000"/>
              </a:lnSpc>
              <a:spcBef>
                <a:spcPts val="0"/>
              </a:spcBef>
              <a:spcAft>
                <a:spcPts val="0"/>
              </a:spcAft>
              <a:buSzPts val="5200"/>
              <a:buNone/>
              <a:defRPr sz="5200"/>
            </a:lvl6pPr>
            <a:lvl7pPr lvl="6">
              <a:lnSpc>
                <a:spcPct val="80000"/>
              </a:lnSpc>
              <a:spcBef>
                <a:spcPts val="0"/>
              </a:spcBef>
              <a:spcAft>
                <a:spcPts val="0"/>
              </a:spcAft>
              <a:buSzPts val="5200"/>
              <a:buNone/>
              <a:defRPr sz="5200"/>
            </a:lvl7pPr>
            <a:lvl8pPr lvl="7">
              <a:lnSpc>
                <a:spcPct val="80000"/>
              </a:lnSpc>
              <a:spcBef>
                <a:spcPts val="0"/>
              </a:spcBef>
              <a:spcAft>
                <a:spcPts val="0"/>
              </a:spcAft>
              <a:buSzPts val="5200"/>
              <a:buNone/>
              <a:defRPr sz="5200"/>
            </a:lvl8pPr>
            <a:lvl9pPr lvl="8">
              <a:lnSpc>
                <a:spcPct val="8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81250" y="3198800"/>
            <a:ext cx="30105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
  <p:cSld name="TITLE_AND_BODY_1_2_1_1">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24"/>
          <p:cNvSpPr txBox="1">
            <a:spLocks noGrp="1"/>
          </p:cNvSpPr>
          <p:nvPr>
            <p:ph type="ctrTitle" idx="2"/>
          </p:nvPr>
        </p:nvSpPr>
        <p:spPr>
          <a:xfrm>
            <a:off x="1705861" y="3185150"/>
            <a:ext cx="21681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1705861" y="3561474"/>
            <a:ext cx="2168100" cy="8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72" name="Google Shape;172;p24"/>
          <p:cNvSpPr txBox="1">
            <a:spLocks noGrp="1"/>
          </p:cNvSpPr>
          <p:nvPr>
            <p:ph type="ctrTitle" idx="3"/>
          </p:nvPr>
        </p:nvSpPr>
        <p:spPr>
          <a:xfrm>
            <a:off x="5270036" y="3185150"/>
            <a:ext cx="21681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173" name="Google Shape;173;p24"/>
          <p:cNvSpPr txBox="1">
            <a:spLocks noGrp="1"/>
          </p:cNvSpPr>
          <p:nvPr>
            <p:ph type="subTitle" idx="4"/>
          </p:nvPr>
        </p:nvSpPr>
        <p:spPr>
          <a:xfrm>
            <a:off x="5270036" y="3561474"/>
            <a:ext cx="2168100" cy="8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74" name="Google Shape;174;p24"/>
          <p:cNvGrpSpPr/>
          <p:nvPr/>
        </p:nvGrpSpPr>
        <p:grpSpPr>
          <a:xfrm>
            <a:off x="8493652" y="1662296"/>
            <a:ext cx="1585217" cy="715313"/>
            <a:chOff x="8138310" y="3811875"/>
            <a:chExt cx="1584900" cy="715313"/>
          </a:xfrm>
        </p:grpSpPr>
        <p:sp>
          <p:nvSpPr>
            <p:cNvPr id="175" name="Google Shape;175;p24"/>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24"/>
          <p:cNvGrpSpPr/>
          <p:nvPr/>
        </p:nvGrpSpPr>
        <p:grpSpPr>
          <a:xfrm>
            <a:off x="-934881" y="3654688"/>
            <a:ext cx="1585217" cy="715313"/>
            <a:chOff x="8138310" y="3811875"/>
            <a:chExt cx="1584900" cy="715313"/>
          </a:xfrm>
        </p:grpSpPr>
        <p:sp>
          <p:nvSpPr>
            <p:cNvPr id="178" name="Google Shape;178;p24"/>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TITLE_ONLY_2">
    <p:spTree>
      <p:nvGrpSpPr>
        <p:cNvPr id="1" name="Shape 196"/>
        <p:cNvGrpSpPr/>
        <p:nvPr/>
      </p:nvGrpSpPr>
      <p:grpSpPr>
        <a:xfrm>
          <a:off x="0" y="0"/>
          <a:ext cx="0" cy="0"/>
          <a:chOff x="0" y="0"/>
          <a:chExt cx="0" cy="0"/>
        </a:xfrm>
      </p:grpSpPr>
      <p:sp>
        <p:nvSpPr>
          <p:cNvPr id="197" name="Google Shape;197;p28"/>
          <p:cNvSpPr/>
          <p:nvPr/>
        </p:nvSpPr>
        <p:spPr>
          <a:xfrm>
            <a:off x="-35725" y="1188750"/>
            <a:ext cx="9179700" cy="3954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1484750" y="4745950"/>
            <a:ext cx="6600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28"/>
          <p:cNvGrpSpPr/>
          <p:nvPr/>
        </p:nvGrpSpPr>
        <p:grpSpPr>
          <a:xfrm>
            <a:off x="8493652" y="628633"/>
            <a:ext cx="1585217" cy="715313"/>
            <a:chOff x="8138310" y="3811875"/>
            <a:chExt cx="1584900" cy="715313"/>
          </a:xfrm>
        </p:grpSpPr>
        <p:sp>
          <p:nvSpPr>
            <p:cNvPr id="200" name="Google Shape;200;p28"/>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ONE_COLUMN_TEXT_1">
    <p:spTree>
      <p:nvGrpSpPr>
        <p:cNvPr id="1" name="Shape 202"/>
        <p:cNvGrpSpPr/>
        <p:nvPr/>
      </p:nvGrpSpPr>
      <p:grpSpPr>
        <a:xfrm>
          <a:off x="0" y="0"/>
          <a:ext cx="0" cy="0"/>
          <a:chOff x="0" y="0"/>
          <a:chExt cx="0" cy="0"/>
        </a:xfrm>
      </p:grpSpPr>
      <p:sp>
        <p:nvSpPr>
          <p:cNvPr id="203" name="Google Shape;203;p29"/>
          <p:cNvSpPr/>
          <p:nvPr/>
        </p:nvSpPr>
        <p:spPr>
          <a:xfrm>
            <a:off x="-7475" y="-14750"/>
            <a:ext cx="8039100" cy="515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29"/>
          <p:cNvGrpSpPr/>
          <p:nvPr/>
        </p:nvGrpSpPr>
        <p:grpSpPr>
          <a:xfrm>
            <a:off x="7246413" y="3811888"/>
            <a:ext cx="1585217" cy="715313"/>
            <a:chOff x="8138310" y="3811875"/>
            <a:chExt cx="1584900" cy="715313"/>
          </a:xfrm>
        </p:grpSpPr>
        <p:sp>
          <p:nvSpPr>
            <p:cNvPr id="205" name="Google Shape;205;p29"/>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APTION_ONLY_1">
    <p:bg>
      <p:bgPr>
        <a:solidFill>
          <a:schemeClr val="accent1"/>
        </a:solidFill>
        <a:effectLst/>
      </p:bgPr>
    </p:bg>
    <p:spTree>
      <p:nvGrpSpPr>
        <p:cNvPr id="1" name="Shape 207"/>
        <p:cNvGrpSpPr/>
        <p:nvPr/>
      </p:nvGrpSpPr>
      <p:grpSpPr>
        <a:xfrm>
          <a:off x="0" y="0"/>
          <a:ext cx="0" cy="0"/>
          <a:chOff x="0" y="0"/>
          <a:chExt cx="0" cy="0"/>
        </a:xfrm>
      </p:grpSpPr>
      <p:grpSp>
        <p:nvGrpSpPr>
          <p:cNvPr id="208" name="Google Shape;208;p30"/>
          <p:cNvGrpSpPr/>
          <p:nvPr/>
        </p:nvGrpSpPr>
        <p:grpSpPr>
          <a:xfrm>
            <a:off x="8659088" y="1351588"/>
            <a:ext cx="1585217" cy="715313"/>
            <a:chOff x="8138310" y="3811875"/>
            <a:chExt cx="1584900" cy="715313"/>
          </a:xfrm>
        </p:grpSpPr>
        <p:sp>
          <p:nvSpPr>
            <p:cNvPr id="209" name="Google Shape;209;p30"/>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0"/>
          <p:cNvGrpSpPr/>
          <p:nvPr/>
        </p:nvGrpSpPr>
        <p:grpSpPr>
          <a:xfrm>
            <a:off x="-899806" y="3654688"/>
            <a:ext cx="1585217" cy="715313"/>
            <a:chOff x="8138310" y="3811875"/>
            <a:chExt cx="1584900" cy="715313"/>
          </a:xfrm>
        </p:grpSpPr>
        <p:sp>
          <p:nvSpPr>
            <p:cNvPr id="212" name="Google Shape;212;p30"/>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flipH="1">
            <a:off x="4858500" y="-11450"/>
            <a:ext cx="4285500" cy="5185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5195300" y="2311375"/>
            <a:ext cx="27585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5195300" y="1414171"/>
            <a:ext cx="2593200" cy="9921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5" name="Google Shape;15;p3"/>
          <p:cNvSpPr txBox="1">
            <a:spLocks noGrp="1"/>
          </p:cNvSpPr>
          <p:nvPr>
            <p:ph type="subTitle" idx="1"/>
          </p:nvPr>
        </p:nvSpPr>
        <p:spPr>
          <a:xfrm>
            <a:off x="5195300" y="3048124"/>
            <a:ext cx="30303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p:nvPr/>
        </p:nvSpPr>
        <p:spPr>
          <a:xfrm>
            <a:off x="-35725" y="1188750"/>
            <a:ext cx="9179700" cy="3954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1484750" y="4745950"/>
            <a:ext cx="6600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6"/>
          <p:cNvGrpSpPr/>
          <p:nvPr/>
        </p:nvGrpSpPr>
        <p:grpSpPr>
          <a:xfrm>
            <a:off x="8493652" y="628633"/>
            <a:ext cx="1585217" cy="715313"/>
            <a:chOff x="8138310" y="3811875"/>
            <a:chExt cx="1584900" cy="715313"/>
          </a:xfrm>
        </p:grpSpPr>
        <p:sp>
          <p:nvSpPr>
            <p:cNvPr id="31" name="Google Shape;31;p6"/>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p:nvPr/>
        </p:nvSpPr>
        <p:spPr>
          <a:xfrm>
            <a:off x="0" y="-4175"/>
            <a:ext cx="9144000" cy="5151900"/>
          </a:xfrm>
          <a:prstGeom prst="rect">
            <a:avLst/>
          </a:prstGeom>
          <a:solidFill>
            <a:schemeClr val="dk1">
              <a:alpha val="335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756925" y="585150"/>
            <a:ext cx="4016700" cy="3973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4800"/>
              <a:buNone/>
              <a:defRPr sz="48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62"/>
        <p:cNvGrpSpPr/>
        <p:nvPr/>
      </p:nvGrpSpPr>
      <p:grpSpPr>
        <a:xfrm>
          <a:off x="0" y="0"/>
          <a:ext cx="0" cy="0"/>
          <a:chOff x="0" y="0"/>
          <a:chExt cx="0" cy="0"/>
        </a:xfrm>
      </p:grpSpPr>
      <p:sp>
        <p:nvSpPr>
          <p:cNvPr id="63" name="Google Shape;63;p13"/>
          <p:cNvSpPr/>
          <p:nvPr/>
        </p:nvSpPr>
        <p:spPr>
          <a:xfrm>
            <a:off x="100" y="3347625"/>
            <a:ext cx="9144000" cy="179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3"/>
          <p:cNvSpPr txBox="1">
            <a:spLocks noGrp="1"/>
          </p:cNvSpPr>
          <p:nvPr>
            <p:ph type="ctrTitle" idx="2"/>
          </p:nvPr>
        </p:nvSpPr>
        <p:spPr>
          <a:xfrm>
            <a:off x="914270" y="1784599"/>
            <a:ext cx="20538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66" name="Google Shape;66;p13"/>
          <p:cNvSpPr txBox="1">
            <a:spLocks noGrp="1"/>
          </p:cNvSpPr>
          <p:nvPr>
            <p:ph type="subTitle" idx="1"/>
          </p:nvPr>
        </p:nvSpPr>
        <p:spPr>
          <a:xfrm>
            <a:off x="914270" y="2124079"/>
            <a:ext cx="205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67" name="Google Shape;67;p13"/>
          <p:cNvSpPr txBox="1">
            <a:spLocks noGrp="1"/>
          </p:cNvSpPr>
          <p:nvPr>
            <p:ph type="title" idx="3" hasCustomPrompt="1"/>
          </p:nvPr>
        </p:nvSpPr>
        <p:spPr>
          <a:xfrm>
            <a:off x="1302320" y="1185922"/>
            <a:ext cx="1277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68" name="Google Shape;68;p13"/>
          <p:cNvSpPr txBox="1">
            <a:spLocks noGrp="1"/>
          </p:cNvSpPr>
          <p:nvPr>
            <p:ph type="ctrTitle" idx="4"/>
          </p:nvPr>
        </p:nvSpPr>
        <p:spPr>
          <a:xfrm>
            <a:off x="3545095" y="1784599"/>
            <a:ext cx="20538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69" name="Google Shape;69;p13"/>
          <p:cNvSpPr txBox="1">
            <a:spLocks noGrp="1"/>
          </p:cNvSpPr>
          <p:nvPr>
            <p:ph type="subTitle" idx="5"/>
          </p:nvPr>
        </p:nvSpPr>
        <p:spPr>
          <a:xfrm>
            <a:off x="3545095" y="2124079"/>
            <a:ext cx="205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0" name="Google Shape;70;p13"/>
          <p:cNvSpPr txBox="1">
            <a:spLocks noGrp="1"/>
          </p:cNvSpPr>
          <p:nvPr>
            <p:ph type="title" idx="6" hasCustomPrompt="1"/>
          </p:nvPr>
        </p:nvSpPr>
        <p:spPr>
          <a:xfrm>
            <a:off x="3933145" y="1185922"/>
            <a:ext cx="1277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1" name="Google Shape;71;p13"/>
          <p:cNvSpPr txBox="1">
            <a:spLocks noGrp="1"/>
          </p:cNvSpPr>
          <p:nvPr>
            <p:ph type="ctrTitle" idx="7"/>
          </p:nvPr>
        </p:nvSpPr>
        <p:spPr>
          <a:xfrm>
            <a:off x="6175920" y="1784599"/>
            <a:ext cx="20538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72" name="Google Shape;72;p13"/>
          <p:cNvSpPr txBox="1">
            <a:spLocks noGrp="1"/>
          </p:cNvSpPr>
          <p:nvPr>
            <p:ph type="subTitle" idx="8"/>
          </p:nvPr>
        </p:nvSpPr>
        <p:spPr>
          <a:xfrm>
            <a:off x="6175920" y="2124079"/>
            <a:ext cx="205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3" name="Google Shape;73;p13"/>
          <p:cNvSpPr txBox="1">
            <a:spLocks noGrp="1"/>
          </p:cNvSpPr>
          <p:nvPr>
            <p:ph type="title" idx="9" hasCustomPrompt="1"/>
          </p:nvPr>
        </p:nvSpPr>
        <p:spPr>
          <a:xfrm>
            <a:off x="6563970" y="1185922"/>
            <a:ext cx="1277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4" name="Google Shape;74;p13"/>
          <p:cNvSpPr txBox="1">
            <a:spLocks noGrp="1"/>
          </p:cNvSpPr>
          <p:nvPr>
            <p:ph type="ctrTitle" idx="13"/>
          </p:nvPr>
        </p:nvSpPr>
        <p:spPr>
          <a:xfrm>
            <a:off x="914270" y="3698470"/>
            <a:ext cx="20538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75" name="Google Shape;75;p13"/>
          <p:cNvSpPr txBox="1">
            <a:spLocks noGrp="1"/>
          </p:cNvSpPr>
          <p:nvPr>
            <p:ph type="subTitle" idx="14"/>
          </p:nvPr>
        </p:nvSpPr>
        <p:spPr>
          <a:xfrm>
            <a:off x="914270" y="4037951"/>
            <a:ext cx="205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6" name="Google Shape;76;p13"/>
          <p:cNvSpPr txBox="1">
            <a:spLocks noGrp="1"/>
          </p:cNvSpPr>
          <p:nvPr>
            <p:ph type="title" idx="15" hasCustomPrompt="1"/>
          </p:nvPr>
        </p:nvSpPr>
        <p:spPr>
          <a:xfrm>
            <a:off x="1302320" y="3099793"/>
            <a:ext cx="1277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7" name="Google Shape;77;p13"/>
          <p:cNvSpPr txBox="1">
            <a:spLocks noGrp="1"/>
          </p:cNvSpPr>
          <p:nvPr>
            <p:ph type="ctrTitle" idx="16"/>
          </p:nvPr>
        </p:nvSpPr>
        <p:spPr>
          <a:xfrm>
            <a:off x="3545095" y="3698470"/>
            <a:ext cx="20538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78" name="Google Shape;78;p13"/>
          <p:cNvSpPr txBox="1">
            <a:spLocks noGrp="1"/>
          </p:cNvSpPr>
          <p:nvPr>
            <p:ph type="subTitle" idx="17"/>
          </p:nvPr>
        </p:nvSpPr>
        <p:spPr>
          <a:xfrm>
            <a:off x="3545095" y="4037951"/>
            <a:ext cx="205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9" name="Google Shape;79;p13"/>
          <p:cNvSpPr txBox="1">
            <a:spLocks noGrp="1"/>
          </p:cNvSpPr>
          <p:nvPr>
            <p:ph type="title" idx="18" hasCustomPrompt="1"/>
          </p:nvPr>
        </p:nvSpPr>
        <p:spPr>
          <a:xfrm>
            <a:off x="3933145" y="3099793"/>
            <a:ext cx="1277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0" name="Google Shape;80;p13"/>
          <p:cNvSpPr txBox="1">
            <a:spLocks noGrp="1"/>
          </p:cNvSpPr>
          <p:nvPr>
            <p:ph type="ctrTitle" idx="19"/>
          </p:nvPr>
        </p:nvSpPr>
        <p:spPr>
          <a:xfrm>
            <a:off x="6175920" y="3698470"/>
            <a:ext cx="20538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81" name="Google Shape;81;p13"/>
          <p:cNvSpPr txBox="1">
            <a:spLocks noGrp="1"/>
          </p:cNvSpPr>
          <p:nvPr>
            <p:ph type="subTitle" idx="20"/>
          </p:nvPr>
        </p:nvSpPr>
        <p:spPr>
          <a:xfrm>
            <a:off x="6175920" y="4037951"/>
            <a:ext cx="205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82" name="Google Shape;82;p13"/>
          <p:cNvSpPr txBox="1">
            <a:spLocks noGrp="1"/>
          </p:cNvSpPr>
          <p:nvPr>
            <p:ph type="title" idx="21" hasCustomPrompt="1"/>
          </p:nvPr>
        </p:nvSpPr>
        <p:spPr>
          <a:xfrm>
            <a:off x="6563970" y="3099793"/>
            <a:ext cx="1277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TITLE_AND_BODY_1_1">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4"/>
          <p:cNvSpPr txBox="1">
            <a:spLocks noGrp="1"/>
          </p:cNvSpPr>
          <p:nvPr>
            <p:ph type="ctrTitle" idx="2"/>
          </p:nvPr>
        </p:nvSpPr>
        <p:spPr>
          <a:xfrm>
            <a:off x="1727877" y="1406925"/>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86" name="Google Shape;86;p14"/>
          <p:cNvSpPr txBox="1">
            <a:spLocks noGrp="1"/>
          </p:cNvSpPr>
          <p:nvPr>
            <p:ph type="subTitle" idx="1"/>
          </p:nvPr>
        </p:nvSpPr>
        <p:spPr>
          <a:xfrm>
            <a:off x="1727877" y="1707050"/>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7" name="Google Shape;87;p14"/>
          <p:cNvSpPr txBox="1">
            <a:spLocks noGrp="1"/>
          </p:cNvSpPr>
          <p:nvPr>
            <p:ph type="ctrTitle" idx="3"/>
          </p:nvPr>
        </p:nvSpPr>
        <p:spPr>
          <a:xfrm>
            <a:off x="1727877" y="2490075"/>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88" name="Google Shape;88;p14"/>
          <p:cNvSpPr txBox="1">
            <a:spLocks noGrp="1"/>
          </p:cNvSpPr>
          <p:nvPr>
            <p:ph type="subTitle" idx="4"/>
          </p:nvPr>
        </p:nvSpPr>
        <p:spPr>
          <a:xfrm>
            <a:off x="1727877" y="2790200"/>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9" name="Google Shape;89;p14"/>
          <p:cNvSpPr txBox="1">
            <a:spLocks noGrp="1"/>
          </p:cNvSpPr>
          <p:nvPr>
            <p:ph type="ctrTitle" idx="5"/>
          </p:nvPr>
        </p:nvSpPr>
        <p:spPr>
          <a:xfrm>
            <a:off x="1727877" y="3573225"/>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90" name="Google Shape;90;p14"/>
          <p:cNvSpPr txBox="1">
            <a:spLocks noGrp="1"/>
          </p:cNvSpPr>
          <p:nvPr>
            <p:ph type="subTitle" idx="6"/>
          </p:nvPr>
        </p:nvSpPr>
        <p:spPr>
          <a:xfrm>
            <a:off x="1727877" y="3873350"/>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ix Columns ">
  <p:cSld name="TITLE_AND_BODY_1_1_1">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16"/>
          <p:cNvSpPr txBox="1">
            <a:spLocks noGrp="1"/>
          </p:cNvSpPr>
          <p:nvPr>
            <p:ph type="ctrTitle" idx="2"/>
          </p:nvPr>
        </p:nvSpPr>
        <p:spPr>
          <a:xfrm>
            <a:off x="1099152" y="1359091"/>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1" name="Google Shape;111;p16"/>
          <p:cNvSpPr txBox="1">
            <a:spLocks noGrp="1"/>
          </p:cNvSpPr>
          <p:nvPr>
            <p:ph type="subTitle" idx="1"/>
          </p:nvPr>
        </p:nvSpPr>
        <p:spPr>
          <a:xfrm>
            <a:off x="1099152" y="1659216"/>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2" name="Google Shape;112;p16"/>
          <p:cNvSpPr txBox="1">
            <a:spLocks noGrp="1"/>
          </p:cNvSpPr>
          <p:nvPr>
            <p:ph type="ctrTitle" idx="3"/>
          </p:nvPr>
        </p:nvSpPr>
        <p:spPr>
          <a:xfrm>
            <a:off x="1099152" y="2483246"/>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3" name="Google Shape;113;p16"/>
          <p:cNvSpPr txBox="1">
            <a:spLocks noGrp="1"/>
          </p:cNvSpPr>
          <p:nvPr>
            <p:ph type="subTitle" idx="4"/>
          </p:nvPr>
        </p:nvSpPr>
        <p:spPr>
          <a:xfrm>
            <a:off x="1099152" y="2783371"/>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4" name="Google Shape;114;p16"/>
          <p:cNvSpPr txBox="1">
            <a:spLocks noGrp="1"/>
          </p:cNvSpPr>
          <p:nvPr>
            <p:ph type="ctrTitle" idx="5"/>
          </p:nvPr>
        </p:nvSpPr>
        <p:spPr>
          <a:xfrm>
            <a:off x="1099152" y="3607400"/>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5" name="Google Shape;115;p16"/>
          <p:cNvSpPr txBox="1">
            <a:spLocks noGrp="1"/>
          </p:cNvSpPr>
          <p:nvPr>
            <p:ph type="subTitle" idx="6"/>
          </p:nvPr>
        </p:nvSpPr>
        <p:spPr>
          <a:xfrm>
            <a:off x="1099152" y="3907525"/>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6" name="Google Shape;116;p16"/>
          <p:cNvSpPr txBox="1">
            <a:spLocks noGrp="1"/>
          </p:cNvSpPr>
          <p:nvPr>
            <p:ph type="ctrTitle" idx="7"/>
          </p:nvPr>
        </p:nvSpPr>
        <p:spPr>
          <a:xfrm>
            <a:off x="5288452" y="1359091"/>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7" name="Google Shape;117;p16"/>
          <p:cNvSpPr txBox="1">
            <a:spLocks noGrp="1"/>
          </p:cNvSpPr>
          <p:nvPr>
            <p:ph type="subTitle" idx="8"/>
          </p:nvPr>
        </p:nvSpPr>
        <p:spPr>
          <a:xfrm>
            <a:off x="5288452" y="1659216"/>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8" name="Google Shape;118;p16"/>
          <p:cNvSpPr txBox="1">
            <a:spLocks noGrp="1"/>
          </p:cNvSpPr>
          <p:nvPr>
            <p:ph type="ctrTitle" idx="9"/>
          </p:nvPr>
        </p:nvSpPr>
        <p:spPr>
          <a:xfrm>
            <a:off x="5288452" y="2483246"/>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9" name="Google Shape;119;p16"/>
          <p:cNvSpPr txBox="1">
            <a:spLocks noGrp="1"/>
          </p:cNvSpPr>
          <p:nvPr>
            <p:ph type="subTitle" idx="13"/>
          </p:nvPr>
        </p:nvSpPr>
        <p:spPr>
          <a:xfrm>
            <a:off x="5288452" y="2783371"/>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20" name="Google Shape;120;p16"/>
          <p:cNvSpPr txBox="1">
            <a:spLocks noGrp="1"/>
          </p:cNvSpPr>
          <p:nvPr>
            <p:ph type="ctrTitle" idx="14"/>
          </p:nvPr>
        </p:nvSpPr>
        <p:spPr>
          <a:xfrm>
            <a:off x="5288452" y="3607400"/>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21" name="Google Shape;121;p16"/>
          <p:cNvSpPr txBox="1">
            <a:spLocks noGrp="1"/>
          </p:cNvSpPr>
          <p:nvPr>
            <p:ph type="subTitle" idx="15"/>
          </p:nvPr>
        </p:nvSpPr>
        <p:spPr>
          <a:xfrm>
            <a:off x="5288452" y="3907525"/>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1">
  <p:cSld name="TITLE_AND_BODY_1_4_1">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3">
  <p:cSld name="TITLE_AND_BODY_1_4_2_1">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22"/>
          <p:cNvSpPr/>
          <p:nvPr/>
        </p:nvSpPr>
        <p:spPr>
          <a:xfrm>
            <a:off x="7946700" y="1721213"/>
            <a:ext cx="1197300" cy="294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0" y="1721225"/>
            <a:ext cx="542700" cy="294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Oswald"/>
              <a:buNone/>
              <a:defRPr sz="2800" b="1">
                <a:solidFill>
                  <a:schemeClr val="accent2"/>
                </a:solidFill>
                <a:latin typeface="Oswald"/>
                <a:ea typeface="Oswald"/>
                <a:cs typeface="Oswald"/>
                <a:sym typeface="Oswald"/>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uli"/>
              <a:buChar char="●"/>
              <a:defRPr sz="1800">
                <a:solidFill>
                  <a:schemeClr val="accent2"/>
                </a:solidFill>
                <a:latin typeface="Muli"/>
                <a:ea typeface="Muli"/>
                <a:cs typeface="Muli"/>
                <a:sym typeface="Muli"/>
              </a:defRPr>
            </a:lvl1pPr>
            <a:lvl2pPr marL="914400" lvl="1"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2pPr>
            <a:lvl3pPr marL="1371600" lvl="2"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3pPr>
            <a:lvl4pPr marL="1828800" lvl="3"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4pPr>
            <a:lvl5pPr marL="2286000" lvl="4"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5pPr>
            <a:lvl6pPr marL="2743200" lvl="5"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6pPr>
            <a:lvl7pPr marL="3200400" lvl="6"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7pPr>
            <a:lvl8pPr marL="3657600" lvl="7"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8pPr>
            <a:lvl9pPr marL="4114800" lvl="8" indent="-317500">
              <a:lnSpc>
                <a:spcPct val="100000"/>
              </a:lnSpc>
              <a:spcBef>
                <a:spcPts val="1600"/>
              </a:spcBef>
              <a:spcAft>
                <a:spcPts val="1600"/>
              </a:spcAft>
              <a:buClr>
                <a:schemeClr val="accent2"/>
              </a:buClr>
              <a:buSzPts val="1400"/>
              <a:buFont typeface="Muli"/>
              <a:buChar char="■"/>
              <a:defRPr>
                <a:solidFill>
                  <a:schemeClr val="accent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9" r:id="rId5"/>
    <p:sldLayoutId id="2147483660" r:id="rId6"/>
    <p:sldLayoutId id="2147483662" r:id="rId7"/>
    <p:sldLayoutId id="2147483665" r:id="rId8"/>
    <p:sldLayoutId id="2147483668" r:id="rId9"/>
    <p:sldLayoutId id="2147483670"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16" name="Google Shape;216;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0NoVFKh0k96xa00sAhdlwS4GksJNB3-AFhyzKl3lx5U/copy"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ctrTitle"/>
          </p:nvPr>
        </p:nvSpPr>
        <p:spPr>
          <a:xfrm>
            <a:off x="421062" y="940214"/>
            <a:ext cx="4065679" cy="285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Legislative Virtual Participation Guide</a:t>
            </a:r>
            <a:endParaRPr dirty="0"/>
          </a:p>
        </p:txBody>
      </p:sp>
      <p:sp>
        <p:nvSpPr>
          <p:cNvPr id="235" name="Google Shape;235;p39"/>
          <p:cNvSpPr txBox="1">
            <a:spLocks noGrp="1"/>
          </p:cNvSpPr>
          <p:nvPr>
            <p:ph type="subTitle" idx="1"/>
          </p:nvPr>
        </p:nvSpPr>
        <p:spPr>
          <a:xfrm>
            <a:off x="449031" y="4203286"/>
            <a:ext cx="3010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2022 General Session</a:t>
            </a:r>
            <a:endParaRPr dirty="0">
              <a:latin typeface="Calibri" panose="020F0502020204030204" pitchFamily="34" charset="0"/>
              <a:cs typeface="Calibri" panose="020F0502020204030204" pitchFamily="34" charset="0"/>
            </a:endParaRPr>
          </a:p>
        </p:txBody>
      </p:sp>
      <p:sp>
        <p:nvSpPr>
          <p:cNvPr id="236" name="Google Shape;236;p39"/>
          <p:cNvSpPr/>
          <p:nvPr/>
        </p:nvSpPr>
        <p:spPr>
          <a:xfrm>
            <a:off x="-110374" y="4068842"/>
            <a:ext cx="32994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9"/>
          <p:cNvSpPr/>
          <p:nvPr/>
        </p:nvSpPr>
        <p:spPr>
          <a:xfrm>
            <a:off x="5197000" y="-22800"/>
            <a:ext cx="3985200" cy="518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39"/>
          <p:cNvGrpSpPr/>
          <p:nvPr/>
        </p:nvGrpSpPr>
        <p:grpSpPr>
          <a:xfrm>
            <a:off x="8138310" y="630467"/>
            <a:ext cx="1584900" cy="3910875"/>
            <a:chOff x="8138310" y="616313"/>
            <a:chExt cx="1584900" cy="3910875"/>
          </a:xfrm>
        </p:grpSpPr>
        <p:sp>
          <p:nvSpPr>
            <p:cNvPr id="239" name="Google Shape;239;p39"/>
            <p:cNvSpPr/>
            <p:nvPr/>
          </p:nvSpPr>
          <p:spPr>
            <a:xfrm>
              <a:off x="8138310" y="616313"/>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9"/>
            <p:cNvSpPr/>
            <p:nvPr/>
          </p:nvSpPr>
          <p:spPr>
            <a:xfrm>
              <a:off x="8138310" y="125542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9"/>
            <p:cNvSpPr/>
            <p:nvPr/>
          </p:nvSpPr>
          <p:spPr>
            <a:xfrm>
              <a:off x="8138310" y="189453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9"/>
            <p:cNvSpPr/>
            <p:nvPr/>
          </p:nvSpPr>
          <p:spPr>
            <a:xfrm>
              <a:off x="8138310" y="2533650"/>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9"/>
            <p:cNvSpPr/>
            <p:nvPr/>
          </p:nvSpPr>
          <p:spPr>
            <a:xfrm>
              <a:off x="8138310" y="3172763"/>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9"/>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9"/>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8D3FD26-B2AC-4756-A29F-287C683226F0}"/>
              </a:ext>
            </a:extLst>
          </p:cNvPr>
          <p:cNvPicPr>
            <a:picLocks noChangeAspect="1"/>
          </p:cNvPicPr>
          <p:nvPr/>
        </p:nvPicPr>
        <p:blipFill>
          <a:blip r:embed="rId3"/>
          <a:stretch>
            <a:fillRect/>
          </a:stretch>
        </p:blipFill>
        <p:spPr>
          <a:xfrm>
            <a:off x="4480452" y="968529"/>
            <a:ext cx="2857500" cy="2857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BILL TRACKING</a:t>
            </a:r>
            <a:endParaRPr dirty="0"/>
          </a:p>
        </p:txBody>
      </p:sp>
      <p:sp>
        <p:nvSpPr>
          <p:cNvPr id="370" name="Google Shape;370;p52"/>
          <p:cNvSpPr txBox="1">
            <a:spLocks noGrp="1"/>
          </p:cNvSpPr>
          <p:nvPr>
            <p:ph type="ctrTitle" idx="2"/>
          </p:nvPr>
        </p:nvSpPr>
        <p:spPr>
          <a:xfrm>
            <a:off x="1727877" y="1406925"/>
            <a:ext cx="2919300" cy="4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Tracking Page</a:t>
            </a:r>
            <a:endParaRPr sz="2400" dirty="0"/>
          </a:p>
        </p:txBody>
      </p:sp>
      <p:sp>
        <p:nvSpPr>
          <p:cNvPr id="371" name="Google Shape;371;p52"/>
          <p:cNvSpPr txBox="1">
            <a:spLocks noGrp="1"/>
          </p:cNvSpPr>
          <p:nvPr>
            <p:ph type="subTitle" idx="1"/>
          </p:nvPr>
        </p:nvSpPr>
        <p:spPr>
          <a:xfrm>
            <a:off x="1727877" y="1783251"/>
            <a:ext cx="2919300" cy="29566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2000" dirty="0"/>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Bills -&gt;</a:t>
            </a:r>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View Bills -&gt;</a:t>
            </a:r>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Tracking Page</a:t>
            </a:r>
            <a:endParaRPr sz="2000" dirty="0">
              <a:latin typeface="Calibri" panose="020F0502020204030204" pitchFamily="34" charset="0"/>
              <a:cs typeface="Calibri" panose="020F0502020204030204" pitchFamily="34" charset="0"/>
            </a:endParaRPr>
          </a:p>
        </p:txBody>
      </p:sp>
      <p:sp>
        <p:nvSpPr>
          <p:cNvPr id="376" name="Google Shape;376;p52"/>
          <p:cNvSpPr/>
          <p:nvPr/>
        </p:nvSpPr>
        <p:spPr>
          <a:xfrm>
            <a:off x="-76412" y="3207485"/>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2"/>
          <p:cNvSpPr/>
          <p:nvPr/>
        </p:nvSpPr>
        <p:spPr>
          <a:xfrm>
            <a:off x="-76412" y="2663463"/>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2"/>
          <p:cNvSpPr/>
          <p:nvPr/>
        </p:nvSpPr>
        <p:spPr>
          <a:xfrm>
            <a:off x="7277750" y="-16050"/>
            <a:ext cx="1916700" cy="51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2"/>
          <p:cNvSpPr/>
          <p:nvPr/>
        </p:nvSpPr>
        <p:spPr>
          <a:xfrm>
            <a:off x="-76412" y="3746613"/>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2"/>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381;p52">
            <a:extLst>
              <a:ext uri="{FF2B5EF4-FFF2-40B4-BE49-F238E27FC236}">
                <a16:creationId xmlns:a16="http://schemas.microsoft.com/office/drawing/2014/main" id="{B8A55B26-3FED-4B65-8E71-244263D65B80}"/>
              </a:ext>
            </a:extLst>
          </p:cNvPr>
          <p:cNvPicPr preferRelativeResize="0"/>
          <p:nvPr/>
        </p:nvPicPr>
        <p:blipFill rotWithShape="1">
          <a:blip r:embed="rId3"/>
          <a:srcRect l="-689" t="-1035" r="36977" b="1035"/>
          <a:stretch/>
        </p:blipFill>
        <p:spPr>
          <a:xfrm>
            <a:off x="3968291" y="823698"/>
            <a:ext cx="4333624" cy="3679530"/>
          </a:xfrm>
          <a:prstGeom prst="rect">
            <a:avLst/>
          </a:prstGeom>
          <a:noFill/>
          <a:ln>
            <a:noFill/>
          </a:ln>
        </p:spPr>
      </p:pic>
    </p:spTree>
    <p:extLst>
      <p:ext uri="{BB962C8B-B14F-4D97-AF65-F5344CB8AC3E}">
        <p14:creationId xmlns:p14="http://schemas.microsoft.com/office/powerpoint/2010/main" val="38948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BILL TRACKING</a:t>
            </a:r>
            <a:endParaRPr dirty="0"/>
          </a:p>
        </p:txBody>
      </p:sp>
      <p:sp>
        <p:nvSpPr>
          <p:cNvPr id="370" name="Google Shape;370;p52"/>
          <p:cNvSpPr txBox="1">
            <a:spLocks noGrp="1"/>
          </p:cNvSpPr>
          <p:nvPr>
            <p:ph type="ctrTitle" idx="2"/>
          </p:nvPr>
        </p:nvSpPr>
        <p:spPr>
          <a:xfrm>
            <a:off x="1727877" y="1204646"/>
            <a:ext cx="2919300" cy="8535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By Subject</a:t>
            </a:r>
            <a:br>
              <a:rPr lang="en" sz="2400" dirty="0"/>
            </a:br>
            <a:r>
              <a:rPr lang="en" sz="2400" dirty="0"/>
              <a:t>Or Legislator</a:t>
            </a:r>
            <a:r>
              <a:rPr lang="en" dirty="0"/>
              <a:t> </a:t>
            </a:r>
            <a:endParaRPr dirty="0"/>
          </a:p>
        </p:txBody>
      </p:sp>
      <p:sp>
        <p:nvSpPr>
          <p:cNvPr id="371" name="Google Shape;371;p52"/>
          <p:cNvSpPr txBox="1">
            <a:spLocks noGrp="1"/>
          </p:cNvSpPr>
          <p:nvPr>
            <p:ph type="subTitle" idx="1"/>
          </p:nvPr>
        </p:nvSpPr>
        <p:spPr>
          <a:xfrm>
            <a:off x="1727877" y="1783251"/>
            <a:ext cx="2919300" cy="29566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2000" dirty="0"/>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Bills -&gt;</a:t>
            </a:r>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Browse By Session -&gt;</a:t>
            </a:r>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Subject/Legislator -&gt;</a:t>
            </a:r>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Track</a:t>
            </a:r>
            <a:endParaRPr sz="2000" dirty="0">
              <a:latin typeface="Calibri" panose="020F0502020204030204" pitchFamily="34" charset="0"/>
              <a:cs typeface="Calibri" panose="020F0502020204030204" pitchFamily="34" charset="0"/>
            </a:endParaRPr>
          </a:p>
        </p:txBody>
      </p:sp>
      <p:sp>
        <p:nvSpPr>
          <p:cNvPr id="376" name="Google Shape;376;p52"/>
          <p:cNvSpPr/>
          <p:nvPr/>
        </p:nvSpPr>
        <p:spPr>
          <a:xfrm>
            <a:off x="-76412" y="3140131"/>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2"/>
          <p:cNvSpPr/>
          <p:nvPr/>
        </p:nvSpPr>
        <p:spPr>
          <a:xfrm>
            <a:off x="-76412" y="2533650"/>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2"/>
          <p:cNvSpPr/>
          <p:nvPr/>
        </p:nvSpPr>
        <p:spPr>
          <a:xfrm>
            <a:off x="7277750" y="-16050"/>
            <a:ext cx="1916700" cy="51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2"/>
          <p:cNvSpPr/>
          <p:nvPr/>
        </p:nvSpPr>
        <p:spPr>
          <a:xfrm>
            <a:off x="-76412" y="3746613"/>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2"/>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52">
            <a:extLst>
              <a:ext uri="{FF2B5EF4-FFF2-40B4-BE49-F238E27FC236}">
                <a16:creationId xmlns:a16="http://schemas.microsoft.com/office/drawing/2014/main" id="{838D5884-AE17-43F0-B995-025FC8439E34}"/>
              </a:ext>
            </a:extLst>
          </p:cNvPr>
          <p:cNvSpPr/>
          <p:nvPr/>
        </p:nvSpPr>
        <p:spPr>
          <a:xfrm>
            <a:off x="-52885" y="4353095"/>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381;p52">
            <a:extLst>
              <a:ext uri="{FF2B5EF4-FFF2-40B4-BE49-F238E27FC236}">
                <a16:creationId xmlns:a16="http://schemas.microsoft.com/office/drawing/2014/main" id="{AD513A86-B5A2-4B0F-B6F5-E4048B362E27}"/>
              </a:ext>
            </a:extLst>
          </p:cNvPr>
          <p:cNvPicPr preferRelativeResize="0"/>
          <p:nvPr/>
        </p:nvPicPr>
        <p:blipFill rotWithShape="1">
          <a:blip r:embed="rId3"/>
          <a:srcRect l="-132" t="-34" r="35720" b="34"/>
          <a:stretch/>
        </p:blipFill>
        <p:spPr>
          <a:xfrm>
            <a:off x="3968291" y="823698"/>
            <a:ext cx="4333624" cy="3679530"/>
          </a:xfrm>
          <a:prstGeom prst="rect">
            <a:avLst/>
          </a:prstGeom>
          <a:noFill/>
          <a:ln>
            <a:noFill/>
          </a:ln>
        </p:spPr>
      </p:pic>
    </p:spTree>
    <p:extLst>
      <p:ext uri="{BB962C8B-B14F-4D97-AF65-F5344CB8AC3E}">
        <p14:creationId xmlns:p14="http://schemas.microsoft.com/office/powerpoint/2010/main" val="30328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AE71-51C4-4274-A790-D6F2803C8AAF}"/>
              </a:ext>
            </a:extLst>
          </p:cNvPr>
          <p:cNvSpPr>
            <a:spLocks noGrp="1"/>
          </p:cNvSpPr>
          <p:nvPr>
            <p:ph type="title"/>
          </p:nvPr>
        </p:nvSpPr>
        <p:spPr/>
        <p:txBody>
          <a:bodyPr/>
          <a:lstStyle/>
          <a:p>
            <a:r>
              <a:rPr lang="en-US" dirty="0"/>
              <a:t>FLOOR TIME</a:t>
            </a:r>
          </a:p>
        </p:txBody>
      </p:sp>
    </p:spTree>
    <p:extLst>
      <p:ext uri="{BB962C8B-B14F-4D97-AF65-F5344CB8AC3E}">
        <p14:creationId xmlns:p14="http://schemas.microsoft.com/office/powerpoint/2010/main" val="273222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91"/>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FLOOR TIME</a:t>
            </a:r>
            <a:endParaRPr dirty="0"/>
          </a:p>
        </p:txBody>
      </p:sp>
      <p:sp>
        <p:nvSpPr>
          <p:cNvPr id="971" name="Google Shape;971;p91"/>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1"/>
          <p:cNvSpPr txBox="1">
            <a:spLocks noGrp="1"/>
          </p:cNvSpPr>
          <p:nvPr>
            <p:ph type="subTitle" idx="4294967295"/>
          </p:nvPr>
        </p:nvSpPr>
        <p:spPr>
          <a:xfrm flipH="1">
            <a:off x="6170142" y="3716195"/>
            <a:ext cx="3142756" cy="1313574"/>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600" dirty="0">
                <a:latin typeface="Calibri" panose="020F0502020204030204" pitchFamily="34" charset="0"/>
                <a:cs typeface="Calibri" panose="020F0502020204030204" pitchFamily="34" charset="0"/>
              </a:rPr>
              <a:t>Legislators -&gt;</a:t>
            </a:r>
          </a:p>
          <a:p>
            <a:pPr marL="0" lvl="0" indent="0" rtl="0">
              <a:spcBef>
                <a:spcPts val="0"/>
              </a:spcBef>
              <a:spcAft>
                <a:spcPts val="1600"/>
              </a:spcAft>
              <a:buNone/>
            </a:pPr>
            <a:r>
              <a:rPr lang="en" sz="1600" dirty="0">
                <a:latin typeface="Calibri" panose="020F0502020204030204" pitchFamily="34" charset="0"/>
                <a:cs typeface="Calibri" panose="020F0502020204030204" pitchFamily="34" charset="0"/>
              </a:rPr>
              <a:t>All Legislators -&gt;</a:t>
            </a:r>
          </a:p>
          <a:p>
            <a:pPr marL="0" lvl="0" indent="0" rtl="0">
              <a:spcBef>
                <a:spcPts val="0"/>
              </a:spcBef>
              <a:spcAft>
                <a:spcPts val="1600"/>
              </a:spcAft>
              <a:buNone/>
            </a:pPr>
            <a:r>
              <a:rPr lang="en" sz="1600" dirty="0">
                <a:latin typeface="Calibri" panose="020F0502020204030204" pitchFamily="34" charset="0"/>
                <a:cs typeface="Calibri" panose="020F0502020204030204" pitchFamily="34" charset="0"/>
              </a:rPr>
              <a:t>Reading Calendars</a:t>
            </a:r>
            <a:endParaRPr sz="1600" dirty="0">
              <a:latin typeface="Calibri" panose="020F0502020204030204" pitchFamily="34" charset="0"/>
              <a:cs typeface="Calibri" panose="020F0502020204030204" pitchFamily="34" charset="0"/>
            </a:endParaRPr>
          </a:p>
        </p:txBody>
      </p:sp>
      <p:sp>
        <p:nvSpPr>
          <p:cNvPr id="988" name="Google Shape;988;p91"/>
          <p:cNvSpPr txBox="1">
            <a:spLocks noGrp="1"/>
          </p:cNvSpPr>
          <p:nvPr>
            <p:ph type="title" idx="4294967295"/>
          </p:nvPr>
        </p:nvSpPr>
        <p:spPr>
          <a:xfrm flipH="1">
            <a:off x="4927215" y="4167163"/>
            <a:ext cx="1104000" cy="403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800" dirty="0"/>
              <a:t>Live</a:t>
            </a:r>
            <a:endParaRPr sz="1800" dirty="0"/>
          </a:p>
        </p:txBody>
      </p:sp>
      <p:sp>
        <p:nvSpPr>
          <p:cNvPr id="989" name="Google Shape;989;p91"/>
          <p:cNvSpPr txBox="1">
            <a:spLocks noGrp="1"/>
          </p:cNvSpPr>
          <p:nvPr>
            <p:ph type="subTitle" idx="4294967295"/>
          </p:nvPr>
        </p:nvSpPr>
        <p:spPr>
          <a:xfrm flipH="1">
            <a:off x="2004688" y="1154920"/>
            <a:ext cx="2974677" cy="1383833"/>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600" dirty="0">
                <a:latin typeface="Calibri" panose="020F0502020204030204" pitchFamily="34" charset="0"/>
                <a:cs typeface="Calibri" panose="020F0502020204030204" pitchFamily="34" charset="0"/>
              </a:rPr>
              <a:t>Legislators -&gt; </a:t>
            </a:r>
          </a:p>
          <a:p>
            <a:pPr marL="0" lvl="0" indent="0" rtl="0">
              <a:spcBef>
                <a:spcPts val="0"/>
              </a:spcBef>
              <a:spcAft>
                <a:spcPts val="1600"/>
              </a:spcAft>
              <a:buNone/>
            </a:pPr>
            <a:r>
              <a:rPr lang="en" sz="1600" dirty="0">
                <a:latin typeface="Calibri" panose="020F0502020204030204" pitchFamily="34" charset="0"/>
                <a:cs typeface="Calibri" panose="020F0502020204030204" pitchFamily="34" charset="0"/>
              </a:rPr>
              <a:t>Chamber -&gt;</a:t>
            </a:r>
          </a:p>
          <a:p>
            <a:pPr marL="0" lvl="0" indent="0" rtl="0">
              <a:spcBef>
                <a:spcPts val="0"/>
              </a:spcBef>
              <a:spcAft>
                <a:spcPts val="1600"/>
              </a:spcAft>
              <a:buNone/>
            </a:pPr>
            <a:r>
              <a:rPr lang="en" sz="1600" dirty="0">
                <a:latin typeface="Calibri" panose="020F0502020204030204" pitchFamily="34" charset="0"/>
                <a:cs typeface="Calibri" panose="020F0502020204030204" pitchFamily="34" charset="0"/>
              </a:rPr>
              <a:t>Past Floor Debates</a:t>
            </a:r>
          </a:p>
          <a:p>
            <a:pPr marL="0" lvl="0" indent="0" algn="r" rtl="0">
              <a:spcBef>
                <a:spcPts val="0"/>
              </a:spcBef>
              <a:spcAft>
                <a:spcPts val="1600"/>
              </a:spcAft>
              <a:buNone/>
            </a:pPr>
            <a:endParaRPr sz="1600" dirty="0"/>
          </a:p>
        </p:txBody>
      </p:sp>
      <p:sp>
        <p:nvSpPr>
          <p:cNvPr id="990" name="Google Shape;990;p91"/>
          <p:cNvSpPr txBox="1">
            <a:spLocks noGrp="1"/>
          </p:cNvSpPr>
          <p:nvPr>
            <p:ph type="title" idx="4294967295"/>
          </p:nvPr>
        </p:nvSpPr>
        <p:spPr>
          <a:xfrm flipH="1">
            <a:off x="436160" y="1609512"/>
            <a:ext cx="1307069" cy="403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800" dirty="0"/>
              <a:t>Recordings</a:t>
            </a:r>
            <a:endParaRPr sz="1800" dirty="0"/>
          </a:p>
        </p:txBody>
      </p:sp>
      <p:pic>
        <p:nvPicPr>
          <p:cNvPr id="3" name="Picture 2">
            <a:extLst>
              <a:ext uri="{FF2B5EF4-FFF2-40B4-BE49-F238E27FC236}">
                <a16:creationId xmlns:a16="http://schemas.microsoft.com/office/drawing/2014/main" id="{8DBAA141-15C3-457D-91B8-9B3DA9AF22C6}"/>
              </a:ext>
            </a:extLst>
          </p:cNvPr>
          <p:cNvPicPr>
            <a:picLocks noChangeAspect="1"/>
          </p:cNvPicPr>
          <p:nvPr/>
        </p:nvPicPr>
        <p:blipFill rotWithShape="1">
          <a:blip r:embed="rId3"/>
          <a:srcRect l="2319" r="27015"/>
          <a:stretch/>
        </p:blipFill>
        <p:spPr>
          <a:xfrm>
            <a:off x="568937" y="2417981"/>
            <a:ext cx="3703517" cy="2614847"/>
          </a:xfrm>
          <a:prstGeom prst="rect">
            <a:avLst/>
          </a:prstGeom>
        </p:spPr>
      </p:pic>
      <p:pic>
        <p:nvPicPr>
          <p:cNvPr id="5" name="Picture 4">
            <a:extLst>
              <a:ext uri="{FF2B5EF4-FFF2-40B4-BE49-F238E27FC236}">
                <a16:creationId xmlns:a16="http://schemas.microsoft.com/office/drawing/2014/main" id="{3B2A607E-A5EA-4202-BF6D-DA4EF0038055}"/>
              </a:ext>
            </a:extLst>
          </p:cNvPr>
          <p:cNvPicPr>
            <a:picLocks noChangeAspect="1"/>
          </p:cNvPicPr>
          <p:nvPr/>
        </p:nvPicPr>
        <p:blipFill>
          <a:blip r:embed="rId4"/>
          <a:stretch>
            <a:fillRect/>
          </a:stretch>
        </p:blipFill>
        <p:spPr>
          <a:xfrm>
            <a:off x="4572001" y="774737"/>
            <a:ext cx="4312890" cy="29388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AE71-51C4-4274-A790-D6F2803C8AAF}"/>
              </a:ext>
            </a:extLst>
          </p:cNvPr>
          <p:cNvSpPr>
            <a:spLocks noGrp="1"/>
          </p:cNvSpPr>
          <p:nvPr>
            <p:ph type="title"/>
          </p:nvPr>
        </p:nvSpPr>
        <p:spPr>
          <a:xfrm>
            <a:off x="756924" y="585150"/>
            <a:ext cx="4112787" cy="3973200"/>
          </a:xfrm>
        </p:spPr>
        <p:txBody>
          <a:bodyPr/>
          <a:lstStyle/>
          <a:p>
            <a:r>
              <a:rPr lang="en-US" dirty="0"/>
              <a:t>COMMITTEE PARTICIPATION</a:t>
            </a:r>
          </a:p>
        </p:txBody>
      </p:sp>
    </p:spTree>
    <p:extLst>
      <p:ext uri="{BB962C8B-B14F-4D97-AF65-F5344CB8AC3E}">
        <p14:creationId xmlns:p14="http://schemas.microsoft.com/office/powerpoint/2010/main" val="68761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3"/>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COMMITTEE PARTICIPATION</a:t>
            </a:r>
            <a:endParaRPr dirty="0"/>
          </a:p>
        </p:txBody>
      </p:sp>
      <p:sp>
        <p:nvSpPr>
          <p:cNvPr id="488" name="Google Shape;488;p63"/>
          <p:cNvSpPr txBox="1">
            <a:spLocks noGrp="1"/>
          </p:cNvSpPr>
          <p:nvPr>
            <p:ph type="ctrTitle" idx="2"/>
          </p:nvPr>
        </p:nvSpPr>
        <p:spPr>
          <a:xfrm>
            <a:off x="1099152" y="1359091"/>
            <a:ext cx="2919300" cy="4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RECORDINGS</a:t>
            </a:r>
            <a:endParaRPr dirty="0"/>
          </a:p>
        </p:txBody>
      </p:sp>
      <p:sp>
        <p:nvSpPr>
          <p:cNvPr id="489" name="Google Shape;489;p63"/>
          <p:cNvSpPr txBox="1">
            <a:spLocks noGrp="1"/>
          </p:cNvSpPr>
          <p:nvPr>
            <p:ph type="subTitle" idx="1"/>
          </p:nvPr>
        </p:nvSpPr>
        <p:spPr>
          <a:xfrm>
            <a:off x="1099152" y="1782091"/>
            <a:ext cx="1793820" cy="22900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Committees -&gt;</a:t>
            </a:r>
          </a:p>
          <a:p>
            <a:pPr marL="0" lvl="0" indent="0" algn="l" rtl="0">
              <a:spcBef>
                <a:spcPts val="0"/>
              </a:spcBef>
              <a:spcAft>
                <a:spcPts val="0"/>
              </a:spcAft>
              <a:buNone/>
            </a:pPr>
            <a:endParaRPr lang="en"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All Committees -&gt;</a:t>
            </a:r>
          </a:p>
          <a:p>
            <a:pPr marL="0" lvl="0" indent="0" algn="l" rtl="0">
              <a:spcBef>
                <a:spcPts val="0"/>
              </a:spcBef>
              <a:spcAft>
                <a:spcPts val="0"/>
              </a:spcAft>
              <a:buNone/>
            </a:pPr>
            <a:endParaRPr lang="en"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Committee Page -&gt;</a:t>
            </a:r>
          </a:p>
          <a:p>
            <a:pPr marL="0" lvl="0" indent="0" algn="l" rtl="0">
              <a:spcBef>
                <a:spcPts val="0"/>
              </a:spcBef>
              <a:spcAft>
                <a:spcPts val="0"/>
              </a:spcAft>
              <a:buNone/>
            </a:pPr>
            <a:endParaRPr lang="en"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Audio/Video</a:t>
            </a:r>
            <a:endParaRPr dirty="0">
              <a:latin typeface="Calibri" panose="020F0502020204030204" pitchFamily="34" charset="0"/>
              <a:cs typeface="Calibri" panose="020F0502020204030204" pitchFamily="34" charset="0"/>
            </a:endParaRPr>
          </a:p>
        </p:txBody>
      </p:sp>
      <p:sp>
        <p:nvSpPr>
          <p:cNvPr id="500" name="Google Shape;500;p63"/>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3"/>
          <p:cNvSpPr/>
          <p:nvPr/>
        </p:nvSpPr>
        <p:spPr>
          <a:xfrm>
            <a:off x="-638140" y="1532488"/>
            <a:ext cx="1584900" cy="76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3"/>
          <p:cNvSpPr/>
          <p:nvPr/>
        </p:nvSpPr>
        <p:spPr>
          <a:xfrm>
            <a:off x="-638140" y="1869366"/>
            <a:ext cx="1584900" cy="76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3"/>
          <p:cNvSpPr/>
          <p:nvPr/>
        </p:nvSpPr>
        <p:spPr>
          <a:xfrm>
            <a:off x="4688632" y="617974"/>
            <a:ext cx="63870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Picture 22">
            <a:extLst>
              <a:ext uri="{FF2B5EF4-FFF2-40B4-BE49-F238E27FC236}">
                <a16:creationId xmlns:a16="http://schemas.microsoft.com/office/drawing/2014/main" id="{612F2B4C-54A9-413D-94DA-A6BB945CF8E8}"/>
              </a:ext>
            </a:extLst>
          </p:cNvPr>
          <p:cNvPicPr>
            <a:picLocks noChangeAspect="1"/>
          </p:cNvPicPr>
          <p:nvPr/>
        </p:nvPicPr>
        <p:blipFill rotWithShape="1">
          <a:blip r:embed="rId3"/>
          <a:srcRect r="41431" b="6735"/>
          <a:stretch/>
        </p:blipFill>
        <p:spPr>
          <a:xfrm>
            <a:off x="3603286" y="856588"/>
            <a:ext cx="4757930" cy="41522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3"/>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COMMITTEE PARTICIPATION</a:t>
            </a:r>
            <a:endParaRPr dirty="0"/>
          </a:p>
        </p:txBody>
      </p:sp>
      <p:sp>
        <p:nvSpPr>
          <p:cNvPr id="488" name="Google Shape;488;p63"/>
          <p:cNvSpPr txBox="1">
            <a:spLocks noGrp="1"/>
          </p:cNvSpPr>
          <p:nvPr>
            <p:ph type="ctrTitle" idx="2"/>
          </p:nvPr>
        </p:nvSpPr>
        <p:spPr>
          <a:xfrm>
            <a:off x="1099152" y="1359091"/>
            <a:ext cx="2919300" cy="4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LIVE </a:t>
            </a:r>
            <a:endParaRPr dirty="0"/>
          </a:p>
        </p:txBody>
      </p:sp>
      <p:sp>
        <p:nvSpPr>
          <p:cNvPr id="489" name="Google Shape;489;p63"/>
          <p:cNvSpPr txBox="1">
            <a:spLocks noGrp="1"/>
          </p:cNvSpPr>
          <p:nvPr>
            <p:ph type="subTitle" idx="1"/>
          </p:nvPr>
        </p:nvSpPr>
        <p:spPr>
          <a:xfrm>
            <a:off x="1081741" y="1715832"/>
            <a:ext cx="1878849" cy="32911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Committees -&gt;</a:t>
            </a:r>
          </a:p>
          <a:p>
            <a:pPr marL="0" lvl="0" indent="0" algn="l" rtl="0">
              <a:spcBef>
                <a:spcPts val="0"/>
              </a:spcBef>
              <a:spcAft>
                <a:spcPts val="0"/>
              </a:spcAft>
              <a:buNone/>
            </a:pPr>
            <a:endParaRPr lang="en"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All Committees -&gt;</a:t>
            </a:r>
          </a:p>
          <a:p>
            <a:pPr marL="0" lvl="0" indent="0" algn="l" rtl="0">
              <a:spcBef>
                <a:spcPts val="0"/>
              </a:spcBef>
              <a:spcAft>
                <a:spcPts val="0"/>
              </a:spcAft>
              <a:buNone/>
            </a:pPr>
            <a:endParaRPr lang="en"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Now Playing</a:t>
            </a: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O</a:t>
            </a:r>
            <a:r>
              <a:rPr lang="en" dirty="0">
                <a:latin typeface="Calibri" panose="020F0502020204030204" pitchFamily="34" charset="0"/>
                <a:cs typeface="Calibri" panose="020F0502020204030204" pitchFamily="34" charset="0"/>
              </a:rPr>
              <a:t>r </a:t>
            </a: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Upcoming Agendas</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p:txBody>
      </p:sp>
      <p:sp>
        <p:nvSpPr>
          <p:cNvPr id="500" name="Google Shape;500;p63"/>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3"/>
          <p:cNvSpPr/>
          <p:nvPr/>
        </p:nvSpPr>
        <p:spPr>
          <a:xfrm>
            <a:off x="-638140" y="1532488"/>
            <a:ext cx="1584900" cy="76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3"/>
          <p:cNvSpPr/>
          <p:nvPr/>
        </p:nvSpPr>
        <p:spPr>
          <a:xfrm>
            <a:off x="-638140" y="1860169"/>
            <a:ext cx="1584900" cy="76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3"/>
          <p:cNvSpPr/>
          <p:nvPr/>
        </p:nvSpPr>
        <p:spPr>
          <a:xfrm>
            <a:off x="4688632" y="617974"/>
            <a:ext cx="63870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a:extLst>
              <a:ext uri="{FF2B5EF4-FFF2-40B4-BE49-F238E27FC236}">
                <a16:creationId xmlns:a16="http://schemas.microsoft.com/office/drawing/2014/main" id="{73358413-ED3F-4123-9A7B-F45C87DDCF45}"/>
              </a:ext>
            </a:extLst>
          </p:cNvPr>
          <p:cNvPicPr>
            <a:picLocks noChangeAspect="1"/>
          </p:cNvPicPr>
          <p:nvPr/>
        </p:nvPicPr>
        <p:blipFill rotWithShape="1">
          <a:blip r:embed="rId3"/>
          <a:srcRect r="23628"/>
          <a:stretch/>
        </p:blipFill>
        <p:spPr>
          <a:xfrm>
            <a:off x="2960590" y="972765"/>
            <a:ext cx="5692299" cy="3767098"/>
          </a:xfrm>
          <a:prstGeom prst="rect">
            <a:avLst/>
          </a:prstGeom>
        </p:spPr>
      </p:pic>
    </p:spTree>
    <p:extLst>
      <p:ext uri="{BB962C8B-B14F-4D97-AF65-F5344CB8AC3E}">
        <p14:creationId xmlns:p14="http://schemas.microsoft.com/office/powerpoint/2010/main" val="242266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3"/>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COMMITTEE PARTICIPATION</a:t>
            </a:r>
            <a:endParaRPr dirty="0"/>
          </a:p>
        </p:txBody>
      </p:sp>
      <p:sp>
        <p:nvSpPr>
          <p:cNvPr id="488" name="Google Shape;488;p63"/>
          <p:cNvSpPr txBox="1">
            <a:spLocks noGrp="1"/>
          </p:cNvSpPr>
          <p:nvPr>
            <p:ph type="ctrTitle" idx="2"/>
          </p:nvPr>
        </p:nvSpPr>
        <p:spPr>
          <a:xfrm>
            <a:off x="1117316" y="990572"/>
            <a:ext cx="2075919"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PUBLIC COMMENT</a:t>
            </a:r>
            <a:endParaRPr dirty="0"/>
          </a:p>
        </p:txBody>
      </p:sp>
      <p:sp>
        <p:nvSpPr>
          <p:cNvPr id="489" name="Google Shape;489;p63"/>
          <p:cNvSpPr txBox="1">
            <a:spLocks noGrp="1"/>
          </p:cNvSpPr>
          <p:nvPr>
            <p:ph type="subTitle" idx="1"/>
          </p:nvPr>
        </p:nvSpPr>
        <p:spPr>
          <a:xfrm>
            <a:off x="337807" y="2353560"/>
            <a:ext cx="1817469" cy="23491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Committees -&gt;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Committees -&gt;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Committee Page -&gt;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Public Comment</a:t>
            </a:r>
            <a:endParaRPr dirty="0"/>
          </a:p>
        </p:txBody>
      </p:sp>
      <p:sp>
        <p:nvSpPr>
          <p:cNvPr id="500" name="Google Shape;500;p63"/>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3"/>
          <p:cNvSpPr/>
          <p:nvPr/>
        </p:nvSpPr>
        <p:spPr>
          <a:xfrm>
            <a:off x="4688632" y="617974"/>
            <a:ext cx="63870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9;p63">
            <a:extLst>
              <a:ext uri="{FF2B5EF4-FFF2-40B4-BE49-F238E27FC236}">
                <a16:creationId xmlns:a16="http://schemas.microsoft.com/office/drawing/2014/main" id="{574E0E73-D077-4E4E-8C99-F9602657558B}"/>
              </a:ext>
            </a:extLst>
          </p:cNvPr>
          <p:cNvSpPr txBox="1">
            <a:spLocks/>
          </p:cNvSpPr>
          <p:nvPr/>
        </p:nvSpPr>
        <p:spPr>
          <a:xfrm>
            <a:off x="2155276" y="2360206"/>
            <a:ext cx="1817469" cy="23796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600"/>
              <a:buFont typeface="Muli"/>
              <a:buNone/>
              <a:defRPr sz="1600" b="0" i="0" u="none" strike="noStrike" cap="none">
                <a:solidFill>
                  <a:schemeClr val="accent2"/>
                </a:solidFill>
                <a:latin typeface="Muli"/>
                <a:ea typeface="Muli"/>
                <a:cs typeface="Muli"/>
                <a:sym typeface="Muli"/>
              </a:defRPr>
            </a:lvl1pPr>
            <a:lvl2pPr marL="914400" marR="0" lvl="1"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2pPr>
            <a:lvl3pPr marL="1371600" marR="0" lvl="2"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3pPr>
            <a:lvl4pPr marL="1828800" marR="0" lvl="3"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4pPr>
            <a:lvl5pPr marL="2286000" marR="0" lvl="4"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5pPr>
            <a:lvl6pPr marL="2743200" marR="0" lvl="5"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6pPr>
            <a:lvl7pPr marL="3200400" marR="0" lvl="6"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7pPr>
            <a:lvl8pPr marL="3657600" marR="0" lvl="7"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8pPr>
            <a:lvl9pPr marL="4114800" marR="0" lvl="8" indent="-317500" algn="l" rtl="0">
              <a:lnSpc>
                <a:spcPct val="100000"/>
              </a:lnSpc>
              <a:spcBef>
                <a:spcPts val="0"/>
              </a:spcBef>
              <a:spcAft>
                <a:spcPts val="0"/>
              </a:spcAft>
              <a:buClr>
                <a:schemeClr val="accent2"/>
              </a:buClr>
              <a:buSzPts val="3000"/>
              <a:buFont typeface="Muli"/>
              <a:buNone/>
              <a:defRPr sz="3000" b="0" i="0" u="none" strike="noStrike" cap="none">
                <a:solidFill>
                  <a:schemeClr val="accent2"/>
                </a:solidFill>
                <a:latin typeface="Muli"/>
                <a:ea typeface="Muli"/>
                <a:cs typeface="Muli"/>
                <a:sym typeface="Muli"/>
              </a:defRPr>
            </a:lvl9pPr>
          </a:lstStyle>
          <a:p>
            <a:pPr marL="0" indent="0"/>
            <a:r>
              <a:rPr lang="en-US" dirty="0"/>
              <a:t>Committees -&gt;</a:t>
            </a:r>
          </a:p>
          <a:p>
            <a:pPr marL="0" indent="0"/>
            <a:endParaRPr lang="en-US" dirty="0"/>
          </a:p>
          <a:p>
            <a:pPr marL="0" indent="0"/>
            <a:r>
              <a:rPr lang="en-US" dirty="0"/>
              <a:t>All Committees -&gt;</a:t>
            </a:r>
          </a:p>
          <a:p>
            <a:pPr marL="0" indent="0"/>
            <a:endParaRPr lang="en-US" dirty="0"/>
          </a:p>
          <a:p>
            <a:pPr marL="0" indent="0"/>
            <a:r>
              <a:rPr lang="en-US" dirty="0"/>
              <a:t>Committee Page -&gt;</a:t>
            </a:r>
          </a:p>
          <a:p>
            <a:pPr marL="0" indent="0"/>
            <a:endParaRPr lang="en-US" dirty="0"/>
          </a:p>
          <a:p>
            <a:pPr marL="0" indent="0"/>
            <a:r>
              <a:rPr lang="en-US" dirty="0"/>
              <a:t>Participate in Virtual Meeting</a:t>
            </a:r>
          </a:p>
        </p:txBody>
      </p:sp>
      <p:sp>
        <p:nvSpPr>
          <p:cNvPr id="45" name="Google Shape;265;p41">
            <a:extLst>
              <a:ext uri="{FF2B5EF4-FFF2-40B4-BE49-F238E27FC236}">
                <a16:creationId xmlns:a16="http://schemas.microsoft.com/office/drawing/2014/main" id="{D8678438-B0D1-43FB-860C-E12EB46DC6C5}"/>
              </a:ext>
            </a:extLst>
          </p:cNvPr>
          <p:cNvSpPr/>
          <p:nvPr/>
        </p:nvSpPr>
        <p:spPr>
          <a:xfrm>
            <a:off x="347209" y="1656580"/>
            <a:ext cx="540900" cy="5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accent1"/>
                </a:solidFill>
                <a:latin typeface="Oswald" panose="00000800000000000000" pitchFamily="2" charset="0"/>
              </a:rPr>
              <a:t>1</a:t>
            </a:r>
          </a:p>
        </p:txBody>
      </p:sp>
      <p:sp>
        <p:nvSpPr>
          <p:cNvPr id="46" name="Google Shape;265;p41">
            <a:extLst>
              <a:ext uri="{FF2B5EF4-FFF2-40B4-BE49-F238E27FC236}">
                <a16:creationId xmlns:a16="http://schemas.microsoft.com/office/drawing/2014/main" id="{C224DD11-01F2-4486-B647-FD350A787B06}"/>
              </a:ext>
            </a:extLst>
          </p:cNvPr>
          <p:cNvSpPr/>
          <p:nvPr/>
        </p:nvSpPr>
        <p:spPr>
          <a:xfrm>
            <a:off x="2067293" y="1645814"/>
            <a:ext cx="540900" cy="5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TextBox 47">
            <a:extLst>
              <a:ext uri="{FF2B5EF4-FFF2-40B4-BE49-F238E27FC236}">
                <a16:creationId xmlns:a16="http://schemas.microsoft.com/office/drawing/2014/main" id="{5782B6DE-40E2-48AB-9E6C-383F7C5E5061}"/>
              </a:ext>
            </a:extLst>
          </p:cNvPr>
          <p:cNvSpPr txBox="1"/>
          <p:nvPr/>
        </p:nvSpPr>
        <p:spPr>
          <a:xfrm>
            <a:off x="2067293" y="1687299"/>
            <a:ext cx="540900" cy="461665"/>
          </a:xfrm>
          <a:prstGeom prst="rect">
            <a:avLst/>
          </a:prstGeom>
          <a:noFill/>
        </p:spPr>
        <p:txBody>
          <a:bodyPr wrap="square">
            <a:spAutoFit/>
          </a:bodyPr>
          <a:lstStyle/>
          <a:p>
            <a:pPr marL="0" lvl="0" indent="0" algn="ctr" rtl="0">
              <a:spcBef>
                <a:spcPts val="0"/>
              </a:spcBef>
              <a:spcAft>
                <a:spcPts val="0"/>
              </a:spcAft>
              <a:buNone/>
            </a:pPr>
            <a:r>
              <a:rPr lang="en" sz="2400" dirty="0">
                <a:solidFill>
                  <a:schemeClr val="accent1"/>
                </a:solidFill>
                <a:latin typeface="Oswald" panose="00000800000000000000" pitchFamily="2" charset="0"/>
              </a:rPr>
              <a:t>2</a:t>
            </a:r>
          </a:p>
        </p:txBody>
      </p:sp>
      <p:sp>
        <p:nvSpPr>
          <p:cNvPr id="50" name="Google Shape;488;p63">
            <a:extLst>
              <a:ext uri="{FF2B5EF4-FFF2-40B4-BE49-F238E27FC236}">
                <a16:creationId xmlns:a16="http://schemas.microsoft.com/office/drawing/2014/main" id="{81FCF088-7E76-4AAC-B6F7-F0CB8EFB7625}"/>
              </a:ext>
            </a:extLst>
          </p:cNvPr>
          <p:cNvSpPr txBox="1">
            <a:spLocks/>
          </p:cNvSpPr>
          <p:nvPr/>
        </p:nvSpPr>
        <p:spPr>
          <a:xfrm>
            <a:off x="913664" y="1763714"/>
            <a:ext cx="1011175" cy="42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1800"/>
              <a:buFont typeface="Oswald"/>
              <a:buNone/>
              <a:defRPr sz="1800" b="1" i="0" u="none" strike="noStrike" cap="none">
                <a:solidFill>
                  <a:schemeClr val="accent2"/>
                </a:solidFill>
                <a:latin typeface="Oswald"/>
                <a:ea typeface="Oswald"/>
                <a:cs typeface="Oswald"/>
                <a:sym typeface="Oswald"/>
              </a:defRPr>
            </a:lvl1pPr>
            <a:lvl2pPr marR="0" lvl="1"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9pPr>
          </a:lstStyle>
          <a:p>
            <a:r>
              <a:rPr lang="en-US" dirty="0"/>
              <a:t>Sign Up</a:t>
            </a:r>
          </a:p>
        </p:txBody>
      </p:sp>
      <p:sp>
        <p:nvSpPr>
          <p:cNvPr id="51" name="Google Shape;488;p63">
            <a:extLst>
              <a:ext uri="{FF2B5EF4-FFF2-40B4-BE49-F238E27FC236}">
                <a16:creationId xmlns:a16="http://schemas.microsoft.com/office/drawing/2014/main" id="{60C04325-833F-49E1-982A-1FE48414C61A}"/>
              </a:ext>
            </a:extLst>
          </p:cNvPr>
          <p:cNvSpPr txBox="1">
            <a:spLocks/>
          </p:cNvSpPr>
          <p:nvPr/>
        </p:nvSpPr>
        <p:spPr>
          <a:xfrm>
            <a:off x="2665502" y="1763714"/>
            <a:ext cx="906675" cy="42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1800"/>
              <a:buFont typeface="Oswald"/>
              <a:buNone/>
              <a:defRPr sz="1800" b="1" i="0" u="none" strike="noStrike" cap="none">
                <a:solidFill>
                  <a:schemeClr val="accent2"/>
                </a:solidFill>
                <a:latin typeface="Oswald"/>
                <a:ea typeface="Oswald"/>
                <a:cs typeface="Oswald"/>
                <a:sym typeface="Oswald"/>
              </a:defRPr>
            </a:lvl1pPr>
            <a:lvl2pPr marR="0" lvl="1"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5200"/>
              <a:buFont typeface="Arial"/>
              <a:buNone/>
              <a:defRPr sz="5200" b="0" i="0" u="none" strike="noStrike" cap="none">
                <a:solidFill>
                  <a:schemeClr val="accent2"/>
                </a:solidFill>
                <a:latin typeface="Arial"/>
                <a:ea typeface="Arial"/>
                <a:cs typeface="Arial"/>
                <a:sym typeface="Arial"/>
              </a:defRPr>
            </a:lvl9pPr>
          </a:lstStyle>
          <a:p>
            <a:r>
              <a:rPr lang="en-US" dirty="0"/>
              <a:t>Access</a:t>
            </a:r>
          </a:p>
        </p:txBody>
      </p:sp>
      <p:pic>
        <p:nvPicPr>
          <p:cNvPr id="26" name="Picture 25">
            <a:extLst>
              <a:ext uri="{FF2B5EF4-FFF2-40B4-BE49-F238E27FC236}">
                <a16:creationId xmlns:a16="http://schemas.microsoft.com/office/drawing/2014/main" id="{83B68227-BDEC-4D6B-B3D1-719F83D8E2E2}"/>
              </a:ext>
            </a:extLst>
          </p:cNvPr>
          <p:cNvPicPr>
            <a:picLocks noChangeAspect="1"/>
          </p:cNvPicPr>
          <p:nvPr/>
        </p:nvPicPr>
        <p:blipFill rotWithShape="1">
          <a:blip r:embed="rId3"/>
          <a:srcRect l="1623" r="29986"/>
          <a:stretch/>
        </p:blipFill>
        <p:spPr>
          <a:xfrm>
            <a:off x="3972745" y="1327394"/>
            <a:ext cx="4694841" cy="3629434"/>
          </a:xfrm>
          <a:prstGeom prst="rect">
            <a:avLst/>
          </a:prstGeom>
        </p:spPr>
      </p:pic>
      <p:sp>
        <p:nvSpPr>
          <p:cNvPr id="29" name="Rectangle 28">
            <a:extLst>
              <a:ext uri="{FF2B5EF4-FFF2-40B4-BE49-F238E27FC236}">
                <a16:creationId xmlns:a16="http://schemas.microsoft.com/office/drawing/2014/main" id="{620F4BBC-97D3-4CF6-BBE3-549A5CDED12A}"/>
              </a:ext>
            </a:extLst>
          </p:cNvPr>
          <p:cNvSpPr/>
          <p:nvPr/>
        </p:nvSpPr>
        <p:spPr>
          <a:xfrm>
            <a:off x="2052965" y="1568669"/>
            <a:ext cx="1817469" cy="3171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5133DFB-A214-401A-A19C-AEF9EE13AB4F}"/>
              </a:ext>
            </a:extLst>
          </p:cNvPr>
          <p:cNvSpPr/>
          <p:nvPr/>
        </p:nvSpPr>
        <p:spPr>
          <a:xfrm>
            <a:off x="337807" y="1568669"/>
            <a:ext cx="1715158" cy="3171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38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5"/>
          <p:cNvPicPr preferRelativeResize="0"/>
          <p:nvPr/>
        </p:nvPicPr>
        <p:blipFill>
          <a:blip r:embed="rId3"/>
          <a:srcRect l="23400" r="23400"/>
          <a:stretch/>
        </p:blipFill>
        <p:spPr>
          <a:xfrm>
            <a:off x="0" y="-30350"/>
            <a:ext cx="5501100" cy="5204194"/>
          </a:xfrm>
          <a:prstGeom prst="rect">
            <a:avLst/>
          </a:prstGeom>
          <a:noFill/>
          <a:ln>
            <a:noFill/>
          </a:ln>
        </p:spPr>
      </p:pic>
      <p:sp>
        <p:nvSpPr>
          <p:cNvPr id="310" name="Google Shape;310;p45"/>
          <p:cNvSpPr txBox="1">
            <a:spLocks noGrp="1"/>
          </p:cNvSpPr>
          <p:nvPr>
            <p:ph type="title" idx="2"/>
          </p:nvPr>
        </p:nvSpPr>
        <p:spPr>
          <a:xfrm>
            <a:off x="5856657" y="-98999"/>
            <a:ext cx="2917342" cy="9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t>QUICK LINKS</a:t>
            </a:r>
            <a:endParaRPr sz="4000" dirty="0"/>
          </a:p>
        </p:txBody>
      </p:sp>
      <p:sp>
        <p:nvSpPr>
          <p:cNvPr id="314" name="Google Shape;314;p45"/>
          <p:cNvSpPr/>
          <p:nvPr/>
        </p:nvSpPr>
        <p:spPr>
          <a:xfrm>
            <a:off x="5856657" y="743926"/>
            <a:ext cx="5477650" cy="74781"/>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9;p91">
            <a:extLst>
              <a:ext uri="{FF2B5EF4-FFF2-40B4-BE49-F238E27FC236}">
                <a16:creationId xmlns:a16="http://schemas.microsoft.com/office/drawing/2014/main" id="{7B7BBB8E-C78D-4BD6-BD69-00E6C31313DF}"/>
              </a:ext>
            </a:extLst>
          </p:cNvPr>
          <p:cNvSpPr txBox="1">
            <a:spLocks/>
          </p:cNvSpPr>
          <p:nvPr/>
        </p:nvSpPr>
        <p:spPr>
          <a:xfrm flipH="1">
            <a:off x="5856653" y="750199"/>
            <a:ext cx="2917343" cy="4279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Muli"/>
              <a:buChar char="●"/>
              <a:defRPr sz="1800" b="0" i="0" u="none" strike="noStrike" cap="none">
                <a:solidFill>
                  <a:schemeClr val="accent2"/>
                </a:solidFill>
                <a:latin typeface="Muli"/>
                <a:ea typeface="Muli"/>
                <a:cs typeface="Muli"/>
                <a:sym typeface="Muli"/>
              </a:defRPr>
            </a:lvl1pPr>
            <a:lvl2pPr marL="914400" marR="0" lvl="1"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2pPr>
            <a:lvl3pPr marL="1371600" marR="0" lvl="2"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3pPr>
            <a:lvl4pPr marL="1828800" marR="0" lvl="3"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4pPr>
            <a:lvl5pPr marL="2286000" marR="0" lvl="4"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5pPr>
            <a:lvl6pPr marL="2743200" marR="0" lvl="5"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6pPr>
            <a:lvl7pPr marL="3200400" marR="0" lvl="6"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7pPr>
            <a:lvl8pPr marL="3657600" marR="0" lvl="7"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8pPr>
            <a:lvl9pPr marL="4114800" marR="0" lvl="8" indent="-317500" algn="l" rtl="0">
              <a:lnSpc>
                <a:spcPct val="100000"/>
              </a:lnSpc>
              <a:spcBef>
                <a:spcPts val="1600"/>
              </a:spcBef>
              <a:spcAft>
                <a:spcPts val="1600"/>
              </a:spcAft>
              <a:buClr>
                <a:schemeClr val="accent2"/>
              </a:buClr>
              <a:buSzPts val="1400"/>
              <a:buFont typeface="Muli"/>
              <a:buChar char="■"/>
              <a:defRPr sz="1400" b="0" i="0" u="none" strike="noStrike" cap="none">
                <a:solidFill>
                  <a:schemeClr val="accent2"/>
                </a:solidFill>
                <a:latin typeface="Muli"/>
                <a:ea typeface="Muli"/>
                <a:cs typeface="Muli"/>
                <a:sym typeface="Muli"/>
              </a:defRPr>
            </a:lvl9pPr>
          </a:lstStyle>
          <a:p>
            <a:pPr marL="0" indent="0">
              <a:spcAft>
                <a:spcPts val="1600"/>
              </a:spcAft>
              <a:buFont typeface="Muli"/>
              <a:buNone/>
            </a:pPr>
            <a:r>
              <a:rPr lang="en-US" sz="1600" b="1" dirty="0">
                <a:latin typeface="Calibri" panose="020F0502020204030204" pitchFamily="34" charset="0"/>
                <a:cs typeface="Calibri" panose="020F0502020204030204" pitchFamily="34" charset="0"/>
              </a:rPr>
              <a:t>Signing Up to Comment:</a:t>
            </a:r>
          </a:p>
          <a:p>
            <a:pPr marL="0" indent="0">
              <a:spcAft>
                <a:spcPts val="1600"/>
              </a:spcAft>
              <a:buFont typeface="Muli"/>
              <a:buNone/>
            </a:pPr>
            <a:r>
              <a:rPr lang="en-US" sz="1400" dirty="0">
                <a:latin typeface="Calibri" panose="020F0502020204030204" pitchFamily="34" charset="0"/>
                <a:cs typeface="Calibri" panose="020F0502020204030204" pitchFamily="34" charset="0"/>
              </a:rPr>
              <a:t>https://le.utah.gov/how2PublicComment.html</a:t>
            </a:r>
          </a:p>
          <a:p>
            <a:pPr marL="0" indent="0">
              <a:spcAft>
                <a:spcPts val="1600"/>
              </a:spcAft>
              <a:buFont typeface="Muli"/>
              <a:buNone/>
            </a:pPr>
            <a:r>
              <a:rPr lang="en-US" sz="1600" b="1" dirty="0">
                <a:latin typeface="Calibri" panose="020F0502020204030204" pitchFamily="34" charset="0"/>
                <a:cs typeface="Calibri" panose="020F0502020204030204" pitchFamily="34" charset="0"/>
              </a:rPr>
              <a:t>Accessing Hearings:</a:t>
            </a:r>
          </a:p>
          <a:p>
            <a:pPr marL="0" indent="0">
              <a:spcAft>
                <a:spcPts val="1600"/>
              </a:spcAft>
              <a:buFont typeface="Muli"/>
              <a:buNone/>
            </a:pPr>
            <a:r>
              <a:rPr lang="en-US" sz="1400" dirty="0">
                <a:latin typeface="Calibri" panose="020F0502020204030204" pitchFamily="34" charset="0"/>
                <a:cs typeface="Calibri" panose="020F0502020204030204" pitchFamily="34" charset="0"/>
              </a:rPr>
              <a:t>https://le.utah.gov/Documents/VirtualMeetingInstructions.pdf</a:t>
            </a:r>
          </a:p>
          <a:p>
            <a:pPr marL="0" indent="0">
              <a:spcAft>
                <a:spcPts val="1600"/>
              </a:spcAft>
              <a:buFont typeface="Muli"/>
              <a:buNone/>
            </a:pPr>
            <a:r>
              <a:rPr lang="en-US" sz="1600" b="1" dirty="0">
                <a:latin typeface="Calibri" panose="020F0502020204030204" pitchFamily="34" charset="0"/>
                <a:cs typeface="Calibri" panose="020F0502020204030204" pitchFamily="34" charset="0"/>
              </a:rPr>
              <a:t>Live Debates:</a:t>
            </a:r>
          </a:p>
          <a:p>
            <a:pPr marL="0" indent="0">
              <a:spcAft>
                <a:spcPts val="1600"/>
              </a:spcAft>
              <a:buFont typeface="Muli"/>
              <a:buNone/>
            </a:pPr>
            <a:r>
              <a:rPr lang="en-US" sz="1400" dirty="0">
                <a:latin typeface="Calibri" panose="020F0502020204030204" pitchFamily="34" charset="0"/>
                <a:cs typeface="Calibri" panose="020F0502020204030204" pitchFamily="34" charset="0"/>
              </a:rPr>
              <a:t>https://le.utah.gov/FloorCalendars/ </a:t>
            </a:r>
          </a:p>
          <a:p>
            <a:pPr marL="0" indent="0">
              <a:spcAft>
                <a:spcPts val="1600"/>
              </a:spcAft>
              <a:buFont typeface="Muli"/>
              <a:buNone/>
            </a:pPr>
            <a:r>
              <a:rPr lang="en-US" sz="1600" b="1" dirty="0">
                <a:latin typeface="Calibri" panose="020F0502020204030204" pitchFamily="34" charset="0"/>
                <a:cs typeface="Calibri" panose="020F0502020204030204" pitchFamily="34" charset="0"/>
              </a:rPr>
              <a:t>Past Debates:</a:t>
            </a:r>
          </a:p>
          <a:p>
            <a:pPr marL="0" indent="0">
              <a:spcAft>
                <a:spcPts val="1600"/>
              </a:spcAft>
              <a:buFont typeface="Muli"/>
              <a:buNone/>
            </a:pPr>
            <a:r>
              <a:rPr lang="en-US" sz="1400" dirty="0">
                <a:latin typeface="Calibri" panose="020F0502020204030204" pitchFamily="34" charset="0"/>
                <a:cs typeface="Calibri" panose="020F0502020204030204" pitchFamily="34" charset="0"/>
              </a:rPr>
              <a:t>https://le.utah.gov/asp/audio/index.asp?Sess=2022GS&amp;Day=2&amp;Bill=&amp;House=H</a:t>
            </a:r>
          </a:p>
          <a:p>
            <a:pPr marL="0" indent="0">
              <a:spcAft>
                <a:spcPts val="1600"/>
              </a:spcAft>
              <a:buFont typeface="Muli"/>
              <a:buNone/>
            </a:pP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197"/>
        <p:cNvGrpSpPr/>
        <p:nvPr/>
      </p:nvGrpSpPr>
      <p:grpSpPr>
        <a:xfrm>
          <a:off x="0" y="0"/>
          <a:ext cx="0" cy="0"/>
          <a:chOff x="0" y="0"/>
          <a:chExt cx="0" cy="0"/>
        </a:xfrm>
      </p:grpSpPr>
    </p:spTree>
    <p:extLst>
      <p:ext uri="{BB962C8B-B14F-4D97-AF65-F5344CB8AC3E}">
        <p14:creationId xmlns:p14="http://schemas.microsoft.com/office/powerpoint/2010/main" val="10623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AE71-51C4-4274-A790-D6F2803C8AAF}"/>
              </a:ext>
            </a:extLst>
          </p:cNvPr>
          <p:cNvSpPr>
            <a:spLocks noGrp="1"/>
          </p:cNvSpPr>
          <p:nvPr>
            <p:ph type="title"/>
          </p:nvPr>
        </p:nvSpPr>
        <p:spPr/>
        <p:txBody>
          <a:bodyPr/>
          <a:lstStyle/>
          <a:p>
            <a:r>
              <a:rPr lang="en-US" dirty="0"/>
              <a:t>LEGISLATIVE PROCESS</a:t>
            </a:r>
            <a:br>
              <a:rPr lang="en-US" dirty="0"/>
            </a:br>
            <a:endParaRPr lang="en-US" dirty="0"/>
          </a:p>
        </p:txBody>
      </p:sp>
    </p:spTree>
    <p:extLst>
      <p:ext uri="{BB962C8B-B14F-4D97-AF65-F5344CB8AC3E}">
        <p14:creationId xmlns:p14="http://schemas.microsoft.com/office/powerpoint/2010/main" val="209170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LEGISLATIVE PROCESS</a:t>
            </a:r>
            <a:endParaRPr dirty="0"/>
          </a:p>
        </p:txBody>
      </p:sp>
      <p:sp>
        <p:nvSpPr>
          <p:cNvPr id="261" name="Google Shape;261;p41"/>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1"/>
          <p:cNvSpPr/>
          <p:nvPr/>
        </p:nvSpPr>
        <p:spPr>
          <a:xfrm>
            <a:off x="1670735" y="1208863"/>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1"/>
          <p:cNvSpPr/>
          <p:nvPr/>
        </p:nvSpPr>
        <p:spPr>
          <a:xfrm>
            <a:off x="4301560" y="1208863"/>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1"/>
          <p:cNvSpPr/>
          <p:nvPr/>
        </p:nvSpPr>
        <p:spPr>
          <a:xfrm>
            <a:off x="6932385" y="1208863"/>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a:off x="1670735" y="3136565"/>
            <a:ext cx="540900" cy="5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1"/>
          <p:cNvSpPr/>
          <p:nvPr/>
        </p:nvSpPr>
        <p:spPr>
          <a:xfrm>
            <a:off x="4301560" y="3136565"/>
            <a:ext cx="540900" cy="5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1"/>
          <p:cNvSpPr/>
          <p:nvPr/>
        </p:nvSpPr>
        <p:spPr>
          <a:xfrm>
            <a:off x="6932385" y="3136565"/>
            <a:ext cx="540900" cy="5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txBox="1">
            <a:spLocks noGrp="1"/>
          </p:cNvSpPr>
          <p:nvPr>
            <p:ph type="ctrTitle" idx="2"/>
          </p:nvPr>
        </p:nvSpPr>
        <p:spPr>
          <a:xfrm>
            <a:off x="914270" y="1784599"/>
            <a:ext cx="20538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REQUESTED</a:t>
            </a:r>
          </a:p>
        </p:txBody>
      </p:sp>
      <p:sp>
        <p:nvSpPr>
          <p:cNvPr id="269" name="Google Shape;269;p41"/>
          <p:cNvSpPr txBox="1">
            <a:spLocks noGrp="1"/>
          </p:cNvSpPr>
          <p:nvPr>
            <p:ph type="subTitle" idx="1"/>
          </p:nvPr>
        </p:nvSpPr>
        <p:spPr>
          <a:xfrm>
            <a:off x="914270" y="2082096"/>
            <a:ext cx="2053800" cy="933764"/>
          </a:xfrm>
          <a:prstGeom prst="rect">
            <a:avLst/>
          </a:prstGeom>
        </p:spPr>
        <p:txBody>
          <a:bodyPr spcFirstLastPara="1" wrap="square" lIns="91425" tIns="91425" rIns="91425" bIns="91425" anchor="t" anchorCtr="0">
            <a:noAutofit/>
          </a:bodyPr>
          <a:lstStyle/>
          <a:p>
            <a:pPr marL="0" indent="0"/>
            <a:r>
              <a:rPr lang="en-US" dirty="0">
                <a:latin typeface="Calibri" panose="020F0502020204030204" pitchFamily="34" charset="0"/>
                <a:cs typeface="Calibri" panose="020F0502020204030204" pitchFamily="34" charset="0"/>
              </a:rPr>
              <a:t>Bill is drafted, LRGC fills request, sponsor approves</a:t>
            </a:r>
          </a:p>
          <a:p>
            <a:pPr marL="0" lvl="0" indent="0" algn="ctr" rtl="0">
              <a:spcBef>
                <a:spcPts val="0"/>
              </a:spcBef>
              <a:spcAft>
                <a:spcPts val="0"/>
              </a:spcAft>
              <a:buNone/>
            </a:pPr>
            <a:endParaRPr dirty="0"/>
          </a:p>
        </p:txBody>
      </p:sp>
      <p:sp>
        <p:nvSpPr>
          <p:cNvPr id="270" name="Google Shape;270;p41"/>
          <p:cNvSpPr txBox="1">
            <a:spLocks noGrp="1"/>
          </p:cNvSpPr>
          <p:nvPr>
            <p:ph type="title" idx="3"/>
          </p:nvPr>
        </p:nvSpPr>
        <p:spPr>
          <a:xfrm>
            <a:off x="1302320" y="1185922"/>
            <a:ext cx="127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271" name="Google Shape;271;p41"/>
          <p:cNvSpPr txBox="1">
            <a:spLocks noGrp="1"/>
          </p:cNvSpPr>
          <p:nvPr>
            <p:ph type="ctrTitle" idx="4"/>
          </p:nvPr>
        </p:nvSpPr>
        <p:spPr>
          <a:xfrm>
            <a:off x="3545095" y="1784599"/>
            <a:ext cx="20538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NUMBERED</a:t>
            </a:r>
            <a:endParaRPr dirty="0"/>
          </a:p>
        </p:txBody>
      </p:sp>
      <p:sp>
        <p:nvSpPr>
          <p:cNvPr id="272" name="Google Shape;272;p41"/>
          <p:cNvSpPr txBox="1">
            <a:spLocks noGrp="1"/>
          </p:cNvSpPr>
          <p:nvPr>
            <p:ph type="subTitle" idx="5"/>
          </p:nvPr>
        </p:nvSpPr>
        <p:spPr>
          <a:xfrm>
            <a:off x="3545095" y="2124079"/>
            <a:ext cx="2053800" cy="8917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H.B – ‘House Bill’</a:t>
            </a:r>
          </a:p>
          <a:p>
            <a:pPr marL="0" lvl="0" indent="0" algn="ctr"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S.B. – ‘Senate Bill’</a:t>
            </a:r>
          </a:p>
          <a:p>
            <a:pPr marL="0" lvl="0" indent="0" algn="ctr" rtl="0">
              <a:spcBef>
                <a:spcPts val="0"/>
              </a:spcBef>
              <a:spcAft>
                <a:spcPts val="0"/>
              </a:spcAft>
              <a:buClr>
                <a:schemeClr val="dk1"/>
              </a:buClr>
              <a:buSzPts val="1100"/>
              <a:buFont typeface="Arial"/>
              <a:buNone/>
            </a:pPr>
            <a:endParaRPr lang="en" dirty="0"/>
          </a:p>
        </p:txBody>
      </p:sp>
      <p:sp>
        <p:nvSpPr>
          <p:cNvPr id="273" name="Google Shape;273;p41"/>
          <p:cNvSpPr txBox="1">
            <a:spLocks noGrp="1"/>
          </p:cNvSpPr>
          <p:nvPr>
            <p:ph type="title" idx="6"/>
          </p:nvPr>
        </p:nvSpPr>
        <p:spPr>
          <a:xfrm>
            <a:off x="3933145" y="1185922"/>
            <a:ext cx="127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2</a:t>
            </a:r>
            <a:endParaRPr dirty="0"/>
          </a:p>
        </p:txBody>
      </p:sp>
      <p:sp>
        <p:nvSpPr>
          <p:cNvPr id="274" name="Google Shape;274;p41"/>
          <p:cNvSpPr txBox="1">
            <a:spLocks noGrp="1"/>
          </p:cNvSpPr>
          <p:nvPr>
            <p:ph type="ctrTitle" idx="7"/>
          </p:nvPr>
        </p:nvSpPr>
        <p:spPr>
          <a:xfrm>
            <a:off x="6175920" y="1784599"/>
            <a:ext cx="20538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1</a:t>
            </a:r>
            <a:r>
              <a:rPr lang="en-US" baseline="30000" dirty="0"/>
              <a:t>st</a:t>
            </a:r>
            <a:r>
              <a:rPr lang="en-US" dirty="0"/>
              <a:t> READING</a:t>
            </a:r>
            <a:endParaRPr dirty="0"/>
          </a:p>
        </p:txBody>
      </p:sp>
      <p:sp>
        <p:nvSpPr>
          <p:cNvPr id="275" name="Google Shape;275;p41"/>
          <p:cNvSpPr txBox="1">
            <a:spLocks noGrp="1"/>
          </p:cNvSpPr>
          <p:nvPr>
            <p:ph type="subTitle" idx="8"/>
          </p:nvPr>
        </p:nvSpPr>
        <p:spPr>
          <a:xfrm>
            <a:off x="6175920" y="2124078"/>
            <a:ext cx="2053800" cy="8917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Bill introduction on the floor, committee assignment</a:t>
            </a:r>
            <a:endParaRPr dirty="0">
              <a:latin typeface="Calibri" panose="020F0502020204030204" pitchFamily="34" charset="0"/>
              <a:cs typeface="Calibri" panose="020F0502020204030204" pitchFamily="34" charset="0"/>
            </a:endParaRPr>
          </a:p>
        </p:txBody>
      </p:sp>
      <p:sp>
        <p:nvSpPr>
          <p:cNvPr id="276" name="Google Shape;276;p41"/>
          <p:cNvSpPr txBox="1">
            <a:spLocks noGrp="1"/>
          </p:cNvSpPr>
          <p:nvPr>
            <p:ph type="title" idx="9"/>
          </p:nvPr>
        </p:nvSpPr>
        <p:spPr>
          <a:xfrm>
            <a:off x="6563970" y="1185922"/>
            <a:ext cx="127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3</a:t>
            </a:r>
            <a:endParaRPr dirty="0"/>
          </a:p>
        </p:txBody>
      </p:sp>
      <p:sp>
        <p:nvSpPr>
          <p:cNvPr id="277" name="Google Shape;277;p41"/>
          <p:cNvSpPr txBox="1">
            <a:spLocks noGrp="1"/>
          </p:cNvSpPr>
          <p:nvPr>
            <p:ph type="ctrTitle" idx="13"/>
          </p:nvPr>
        </p:nvSpPr>
        <p:spPr>
          <a:xfrm>
            <a:off x="914270" y="3733748"/>
            <a:ext cx="20538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2</a:t>
            </a:r>
            <a:r>
              <a:rPr lang="en-US" baseline="30000" dirty="0"/>
              <a:t>ND</a:t>
            </a:r>
            <a:r>
              <a:rPr lang="en-US" dirty="0"/>
              <a:t> READING</a:t>
            </a:r>
            <a:endParaRPr dirty="0"/>
          </a:p>
        </p:txBody>
      </p:sp>
      <p:sp>
        <p:nvSpPr>
          <p:cNvPr id="278" name="Google Shape;278;p41"/>
          <p:cNvSpPr txBox="1">
            <a:spLocks noGrp="1"/>
          </p:cNvSpPr>
          <p:nvPr>
            <p:ph type="subTitle" idx="14"/>
          </p:nvPr>
        </p:nvSpPr>
        <p:spPr>
          <a:xfrm>
            <a:off x="914270" y="4073227"/>
            <a:ext cx="2053800" cy="6666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Approving committee report, a formality</a:t>
            </a:r>
            <a:endParaRPr dirty="0">
              <a:latin typeface="Calibri" panose="020F0502020204030204" pitchFamily="34" charset="0"/>
              <a:cs typeface="Calibri" panose="020F0502020204030204" pitchFamily="34" charset="0"/>
            </a:endParaRPr>
          </a:p>
        </p:txBody>
      </p:sp>
      <p:sp>
        <p:nvSpPr>
          <p:cNvPr id="279" name="Google Shape;279;p41"/>
          <p:cNvSpPr txBox="1">
            <a:spLocks noGrp="1"/>
          </p:cNvSpPr>
          <p:nvPr>
            <p:ph type="title" idx="15"/>
          </p:nvPr>
        </p:nvSpPr>
        <p:spPr>
          <a:xfrm>
            <a:off x="1302320" y="3135071"/>
            <a:ext cx="127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4</a:t>
            </a:r>
            <a:endParaRPr dirty="0">
              <a:solidFill>
                <a:schemeClr val="accent1"/>
              </a:solidFill>
            </a:endParaRPr>
          </a:p>
        </p:txBody>
      </p:sp>
      <p:sp>
        <p:nvSpPr>
          <p:cNvPr id="280" name="Google Shape;280;p41"/>
          <p:cNvSpPr txBox="1">
            <a:spLocks noGrp="1"/>
          </p:cNvSpPr>
          <p:nvPr>
            <p:ph type="ctrTitle" idx="16"/>
          </p:nvPr>
        </p:nvSpPr>
        <p:spPr>
          <a:xfrm>
            <a:off x="3545095" y="3733748"/>
            <a:ext cx="20538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3</a:t>
            </a:r>
            <a:r>
              <a:rPr lang="en-US" baseline="30000" dirty="0"/>
              <a:t>RD</a:t>
            </a:r>
            <a:r>
              <a:rPr lang="en-US" dirty="0"/>
              <a:t> READING</a:t>
            </a:r>
            <a:endParaRPr dirty="0"/>
          </a:p>
        </p:txBody>
      </p:sp>
      <p:sp>
        <p:nvSpPr>
          <p:cNvPr id="281" name="Google Shape;281;p41"/>
          <p:cNvSpPr txBox="1">
            <a:spLocks noGrp="1"/>
          </p:cNvSpPr>
          <p:nvPr>
            <p:ph type="subTitle" idx="17"/>
          </p:nvPr>
        </p:nvSpPr>
        <p:spPr>
          <a:xfrm>
            <a:off x="3545095" y="4073227"/>
            <a:ext cx="2053800" cy="8014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latin typeface="Calibri" panose="020F0502020204030204" pitchFamily="34" charset="0"/>
                <a:cs typeface="Calibri" panose="020F0502020204030204" pitchFamily="34" charset="0"/>
              </a:rPr>
              <a:t>Floor debate, substitution, amendment, and vote</a:t>
            </a:r>
            <a:endParaRPr dirty="0">
              <a:latin typeface="Calibri" panose="020F0502020204030204" pitchFamily="34" charset="0"/>
              <a:cs typeface="Calibri" panose="020F0502020204030204" pitchFamily="34" charset="0"/>
            </a:endParaRPr>
          </a:p>
        </p:txBody>
      </p:sp>
      <p:sp>
        <p:nvSpPr>
          <p:cNvPr id="282" name="Google Shape;282;p41"/>
          <p:cNvSpPr txBox="1">
            <a:spLocks noGrp="1"/>
          </p:cNvSpPr>
          <p:nvPr>
            <p:ph type="title" idx="18"/>
          </p:nvPr>
        </p:nvSpPr>
        <p:spPr>
          <a:xfrm>
            <a:off x="3933145" y="3135071"/>
            <a:ext cx="127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5</a:t>
            </a:r>
            <a:endParaRPr dirty="0">
              <a:solidFill>
                <a:schemeClr val="accent1"/>
              </a:solidFill>
            </a:endParaRPr>
          </a:p>
        </p:txBody>
      </p:sp>
      <p:sp>
        <p:nvSpPr>
          <p:cNvPr id="283" name="Google Shape;283;p41"/>
          <p:cNvSpPr txBox="1">
            <a:spLocks noGrp="1"/>
          </p:cNvSpPr>
          <p:nvPr>
            <p:ph type="ctrTitle" idx="19"/>
          </p:nvPr>
        </p:nvSpPr>
        <p:spPr>
          <a:xfrm>
            <a:off x="6175920" y="3733748"/>
            <a:ext cx="20538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SIGNED</a:t>
            </a:r>
            <a:endParaRPr dirty="0"/>
          </a:p>
        </p:txBody>
      </p:sp>
      <p:sp>
        <p:nvSpPr>
          <p:cNvPr id="284" name="Google Shape;284;p41"/>
          <p:cNvSpPr txBox="1">
            <a:spLocks noGrp="1"/>
          </p:cNvSpPr>
          <p:nvPr>
            <p:ph type="subTitle" idx="20"/>
          </p:nvPr>
        </p:nvSpPr>
        <p:spPr>
          <a:xfrm>
            <a:off x="6175920" y="4073228"/>
            <a:ext cx="2053800" cy="8815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Governor’s signature (adoption into UT Code), or Veto</a:t>
            </a:r>
            <a:endParaRPr dirty="0">
              <a:latin typeface="Calibri" panose="020F0502020204030204" pitchFamily="34" charset="0"/>
              <a:cs typeface="Calibri" panose="020F0502020204030204" pitchFamily="34" charset="0"/>
            </a:endParaRPr>
          </a:p>
        </p:txBody>
      </p:sp>
      <p:sp>
        <p:nvSpPr>
          <p:cNvPr id="285" name="Google Shape;285;p41"/>
          <p:cNvSpPr txBox="1">
            <a:spLocks noGrp="1"/>
          </p:cNvSpPr>
          <p:nvPr>
            <p:ph type="title" idx="21"/>
          </p:nvPr>
        </p:nvSpPr>
        <p:spPr>
          <a:xfrm>
            <a:off x="6563970" y="3135071"/>
            <a:ext cx="1277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6</a:t>
            </a:r>
            <a:endParaRPr dirty="0">
              <a:solidFill>
                <a:schemeClr val="accent1"/>
              </a:solidFill>
            </a:endParaRPr>
          </a:p>
        </p:txBody>
      </p:sp>
      <p:sp>
        <p:nvSpPr>
          <p:cNvPr id="286" name="Google Shape;286;p41"/>
          <p:cNvSpPr/>
          <p:nvPr/>
        </p:nvSpPr>
        <p:spPr>
          <a:xfrm>
            <a:off x="3920800" y="627525"/>
            <a:ext cx="5590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pic>
        <p:nvPicPr>
          <p:cNvPr id="913" name="Google Shape;913;p88"/>
          <p:cNvPicPr preferRelativeResize="0"/>
          <p:nvPr/>
        </p:nvPicPr>
        <p:blipFill>
          <a:blip r:embed="rId3"/>
          <a:srcRect l="11061" r="11061"/>
          <a:stretch/>
        </p:blipFill>
        <p:spPr>
          <a:xfrm>
            <a:off x="200920" y="989550"/>
            <a:ext cx="5651477" cy="4030511"/>
          </a:xfrm>
          <a:prstGeom prst="rect">
            <a:avLst/>
          </a:prstGeom>
          <a:noFill/>
          <a:ln>
            <a:noFill/>
          </a:ln>
        </p:spPr>
      </p:pic>
      <p:sp>
        <p:nvSpPr>
          <p:cNvPr id="914" name="Google Shape;914;p88"/>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LEGISLATIVE PROCESS</a:t>
            </a:r>
            <a:endParaRPr dirty="0"/>
          </a:p>
        </p:txBody>
      </p:sp>
      <p:sp>
        <p:nvSpPr>
          <p:cNvPr id="915" name="Google Shape;915;p88"/>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8"/>
          <p:cNvSpPr txBox="1">
            <a:spLocks noGrp="1"/>
          </p:cNvSpPr>
          <p:nvPr>
            <p:ph type="subTitle" idx="4294967295"/>
          </p:nvPr>
        </p:nvSpPr>
        <p:spPr>
          <a:xfrm flipH="1">
            <a:off x="7065159" y="3722254"/>
            <a:ext cx="1761300" cy="879231"/>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sz="2400" dirty="0">
                <a:latin typeface="Oswald" panose="00000800000000000000" pitchFamily="2" charset="0"/>
              </a:rPr>
              <a:t>FISCAL NOTE</a:t>
            </a:r>
            <a:endParaRPr sz="2400" dirty="0">
              <a:latin typeface="Oswald" panose="00000800000000000000" pitchFamily="2" charset="0"/>
            </a:endParaRPr>
          </a:p>
        </p:txBody>
      </p:sp>
      <p:cxnSp>
        <p:nvCxnSpPr>
          <p:cNvPr id="925" name="Google Shape;925;p88"/>
          <p:cNvCxnSpPr>
            <a:cxnSpLocks/>
          </p:cNvCxnSpPr>
          <p:nvPr/>
        </p:nvCxnSpPr>
        <p:spPr>
          <a:xfrm flipV="1">
            <a:off x="5320862" y="4008079"/>
            <a:ext cx="1744297" cy="879231"/>
          </a:xfrm>
          <a:prstGeom prst="bentConnector3">
            <a:avLst>
              <a:gd name="adj1" fmla="val 50000"/>
            </a:avLst>
          </a:prstGeom>
          <a:noFill/>
          <a:ln w="28575" cap="flat" cmpd="sng">
            <a:solidFill>
              <a:schemeClr val="accent1"/>
            </a:solidFill>
            <a:prstDash val="solid"/>
            <a:round/>
            <a:headEnd type="none" w="med" len="med"/>
            <a:tailEnd type="none" w="med" len="med"/>
          </a:ln>
        </p:spPr>
      </p:cxnSp>
      <p:sp>
        <p:nvSpPr>
          <p:cNvPr id="927" name="Google Shape;927;p88"/>
          <p:cNvSpPr/>
          <p:nvPr/>
        </p:nvSpPr>
        <p:spPr>
          <a:xfrm>
            <a:off x="4737700" y="627525"/>
            <a:ext cx="47733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97"/>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LEGISLATIVE PROCESS</a:t>
            </a:r>
            <a:endParaRPr dirty="0"/>
          </a:p>
        </p:txBody>
      </p:sp>
      <p:sp>
        <p:nvSpPr>
          <p:cNvPr id="1089" name="Google Shape;1089;p97"/>
          <p:cNvSpPr txBox="1">
            <a:spLocks noGrp="1"/>
          </p:cNvSpPr>
          <p:nvPr>
            <p:ph type="ctrTitle" idx="2"/>
          </p:nvPr>
        </p:nvSpPr>
        <p:spPr>
          <a:xfrm>
            <a:off x="1346190" y="923434"/>
            <a:ext cx="21681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SUBSTITUTE</a:t>
            </a:r>
            <a:endParaRPr dirty="0"/>
          </a:p>
        </p:txBody>
      </p:sp>
      <p:sp>
        <p:nvSpPr>
          <p:cNvPr id="1091" name="Google Shape;1091;p97"/>
          <p:cNvSpPr txBox="1">
            <a:spLocks noGrp="1"/>
          </p:cNvSpPr>
          <p:nvPr>
            <p:ph type="ctrTitle" idx="3"/>
          </p:nvPr>
        </p:nvSpPr>
        <p:spPr>
          <a:xfrm>
            <a:off x="5714027" y="877262"/>
            <a:ext cx="21681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AMENDMENT</a:t>
            </a:r>
            <a:endParaRPr dirty="0"/>
          </a:p>
        </p:txBody>
      </p:sp>
      <p:sp>
        <p:nvSpPr>
          <p:cNvPr id="1094" name="Google Shape;1094;p97"/>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6" name="Google Shape;1096;p97"/>
          <p:cNvPicPr preferRelativeResize="0"/>
          <p:nvPr/>
        </p:nvPicPr>
        <p:blipFill rotWithShape="1">
          <a:blip r:embed="rId3"/>
          <a:srcRect l="34492" t="-2106" r="-1278" b="2106"/>
          <a:stretch/>
        </p:blipFill>
        <p:spPr>
          <a:xfrm>
            <a:off x="540729" y="1300262"/>
            <a:ext cx="3779022" cy="3435200"/>
          </a:xfrm>
          <a:prstGeom prst="rect">
            <a:avLst/>
          </a:prstGeom>
          <a:noFill/>
          <a:ln>
            <a:noFill/>
          </a:ln>
        </p:spPr>
      </p:pic>
      <p:sp>
        <p:nvSpPr>
          <p:cNvPr id="1098" name="Google Shape;1098;p97"/>
          <p:cNvSpPr/>
          <p:nvPr/>
        </p:nvSpPr>
        <p:spPr>
          <a:xfrm>
            <a:off x="4124122" y="613626"/>
            <a:ext cx="6790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B295E3E9-1AAC-413C-8E40-98AFBB8ECBE3}"/>
              </a:ext>
            </a:extLst>
          </p:cNvPr>
          <p:cNvPicPr>
            <a:picLocks noChangeAspect="1"/>
          </p:cNvPicPr>
          <p:nvPr/>
        </p:nvPicPr>
        <p:blipFill>
          <a:blip r:embed="rId4"/>
          <a:stretch>
            <a:fillRect/>
          </a:stretch>
        </p:blipFill>
        <p:spPr>
          <a:xfrm>
            <a:off x="4319751" y="1377624"/>
            <a:ext cx="4767589" cy="33578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80"/>
          <p:cNvSpPr/>
          <p:nvPr/>
        </p:nvSpPr>
        <p:spPr>
          <a:xfrm>
            <a:off x="6060193" y="4330651"/>
            <a:ext cx="1481400" cy="57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0"/>
          <p:cNvSpPr/>
          <p:nvPr/>
        </p:nvSpPr>
        <p:spPr>
          <a:xfrm>
            <a:off x="1629925" y="1086391"/>
            <a:ext cx="1481400" cy="57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0"/>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LEGISLATIVE PROCESS</a:t>
            </a:r>
            <a:endParaRPr dirty="0"/>
          </a:p>
        </p:txBody>
      </p:sp>
      <p:pic>
        <p:nvPicPr>
          <p:cNvPr id="737" name="Google Shape;737;p80"/>
          <p:cNvPicPr preferRelativeResize="0"/>
          <p:nvPr/>
        </p:nvPicPr>
        <p:blipFill rotWithShape="1">
          <a:blip r:embed="rId3"/>
          <a:srcRect l="-430" t="1065" r="-1" b="-1065"/>
          <a:stretch/>
        </p:blipFill>
        <p:spPr>
          <a:xfrm>
            <a:off x="1035444" y="1229435"/>
            <a:ext cx="6359930" cy="3510428"/>
          </a:xfrm>
          <a:prstGeom prst="rect">
            <a:avLst/>
          </a:prstGeom>
          <a:noFill/>
          <a:ln>
            <a:noFill/>
          </a:ln>
        </p:spPr>
      </p:pic>
      <p:cxnSp>
        <p:nvCxnSpPr>
          <p:cNvPr id="746" name="Google Shape;746;p80"/>
          <p:cNvCxnSpPr>
            <a:cxnSpLocks/>
          </p:cNvCxnSpPr>
          <p:nvPr/>
        </p:nvCxnSpPr>
        <p:spPr>
          <a:xfrm rot="10800000">
            <a:off x="7104900" y="1765642"/>
            <a:ext cx="2039100" cy="0"/>
          </a:xfrm>
          <a:prstGeom prst="straightConnector1">
            <a:avLst/>
          </a:prstGeom>
          <a:noFill/>
          <a:ln w="19050" cap="flat" cmpd="sng">
            <a:solidFill>
              <a:schemeClr val="accent1"/>
            </a:solidFill>
            <a:prstDash val="solid"/>
            <a:round/>
            <a:headEnd type="none" w="med" len="med"/>
            <a:tailEnd type="oval" w="med" len="med"/>
          </a:ln>
        </p:spPr>
      </p:cxnSp>
      <p:cxnSp>
        <p:nvCxnSpPr>
          <p:cNvPr id="747" name="Google Shape;747;p80"/>
          <p:cNvCxnSpPr>
            <a:cxnSpLocks/>
          </p:cNvCxnSpPr>
          <p:nvPr/>
        </p:nvCxnSpPr>
        <p:spPr>
          <a:xfrm>
            <a:off x="0" y="1659091"/>
            <a:ext cx="1919100" cy="0"/>
          </a:xfrm>
          <a:prstGeom prst="straightConnector1">
            <a:avLst/>
          </a:prstGeom>
          <a:noFill/>
          <a:ln w="19050" cap="flat" cmpd="sng">
            <a:solidFill>
              <a:schemeClr val="accent1"/>
            </a:solidFill>
            <a:prstDash val="solid"/>
            <a:round/>
            <a:headEnd type="none" w="med" len="med"/>
            <a:tailEnd type="oval" w="med" len="med"/>
          </a:ln>
        </p:spPr>
      </p:cxnSp>
      <p:sp>
        <p:nvSpPr>
          <p:cNvPr id="749" name="Google Shape;749;p80"/>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0"/>
          <p:cNvSpPr/>
          <p:nvPr/>
        </p:nvSpPr>
        <p:spPr>
          <a:xfrm>
            <a:off x="4576325" y="627525"/>
            <a:ext cx="49308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42;p80">
            <a:extLst>
              <a:ext uri="{FF2B5EF4-FFF2-40B4-BE49-F238E27FC236}">
                <a16:creationId xmlns:a16="http://schemas.microsoft.com/office/drawing/2014/main" id="{AEEADA79-624C-4FC8-9FBE-0A1947C3C312}"/>
              </a:ext>
            </a:extLst>
          </p:cNvPr>
          <p:cNvSpPr txBox="1">
            <a:spLocks/>
          </p:cNvSpPr>
          <p:nvPr/>
        </p:nvSpPr>
        <p:spPr>
          <a:xfrm>
            <a:off x="6800893" y="1372741"/>
            <a:ext cx="21762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Oswald"/>
              <a:buNone/>
              <a:defRPr sz="2400" b="1" i="0" u="none" strike="noStrike" cap="none">
                <a:solidFill>
                  <a:schemeClr val="accent2"/>
                </a:solidFill>
                <a:latin typeface="Oswald"/>
                <a:ea typeface="Oswald"/>
                <a:cs typeface="Oswald"/>
                <a:sym typeface="Oswald"/>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r"/>
            <a:r>
              <a:rPr lang="en-US" sz="1600" dirty="0"/>
              <a:t>Vote Detail </a:t>
            </a:r>
          </a:p>
        </p:txBody>
      </p:sp>
      <p:cxnSp>
        <p:nvCxnSpPr>
          <p:cNvPr id="31" name="Google Shape;747;p80">
            <a:extLst>
              <a:ext uri="{FF2B5EF4-FFF2-40B4-BE49-F238E27FC236}">
                <a16:creationId xmlns:a16="http://schemas.microsoft.com/office/drawing/2014/main" id="{32D617BE-D93C-4650-B417-7D5E8F2975D3}"/>
              </a:ext>
            </a:extLst>
          </p:cNvPr>
          <p:cNvCxnSpPr>
            <a:cxnSpLocks/>
          </p:cNvCxnSpPr>
          <p:nvPr/>
        </p:nvCxnSpPr>
        <p:spPr>
          <a:xfrm>
            <a:off x="0" y="1908012"/>
            <a:ext cx="1919100" cy="0"/>
          </a:xfrm>
          <a:prstGeom prst="straightConnector1">
            <a:avLst/>
          </a:prstGeom>
          <a:noFill/>
          <a:ln w="19050" cap="flat" cmpd="sng">
            <a:solidFill>
              <a:schemeClr val="accent1"/>
            </a:solidFill>
            <a:prstDash val="solid"/>
            <a:round/>
            <a:headEnd type="none" w="med" len="med"/>
            <a:tailEnd type="oval" w="med" len="med"/>
          </a:ln>
        </p:spPr>
      </p:cxnSp>
      <p:cxnSp>
        <p:nvCxnSpPr>
          <p:cNvPr id="36" name="Google Shape;747;p80">
            <a:extLst>
              <a:ext uri="{FF2B5EF4-FFF2-40B4-BE49-F238E27FC236}">
                <a16:creationId xmlns:a16="http://schemas.microsoft.com/office/drawing/2014/main" id="{B6BC355B-7D8C-45E5-91D4-74E7B6F63F9B}"/>
              </a:ext>
            </a:extLst>
          </p:cNvPr>
          <p:cNvCxnSpPr>
            <a:cxnSpLocks/>
          </p:cNvCxnSpPr>
          <p:nvPr/>
        </p:nvCxnSpPr>
        <p:spPr>
          <a:xfrm>
            <a:off x="0" y="1998312"/>
            <a:ext cx="1919100" cy="0"/>
          </a:xfrm>
          <a:prstGeom prst="straightConnector1">
            <a:avLst/>
          </a:prstGeom>
          <a:noFill/>
          <a:ln w="19050" cap="flat" cmpd="sng">
            <a:solidFill>
              <a:schemeClr val="accent1"/>
            </a:solidFill>
            <a:prstDash val="solid"/>
            <a:round/>
            <a:headEnd type="none" w="med" len="med"/>
            <a:tailEnd type="oval" w="med" len="med"/>
          </a:ln>
        </p:spPr>
      </p:cxnSp>
      <p:cxnSp>
        <p:nvCxnSpPr>
          <p:cNvPr id="37" name="Google Shape;747;p80">
            <a:extLst>
              <a:ext uri="{FF2B5EF4-FFF2-40B4-BE49-F238E27FC236}">
                <a16:creationId xmlns:a16="http://schemas.microsoft.com/office/drawing/2014/main" id="{B59413AB-FEAA-42D7-AC1E-AE6059A2CBC3}"/>
              </a:ext>
            </a:extLst>
          </p:cNvPr>
          <p:cNvCxnSpPr>
            <a:cxnSpLocks/>
          </p:cNvCxnSpPr>
          <p:nvPr/>
        </p:nvCxnSpPr>
        <p:spPr>
          <a:xfrm>
            <a:off x="0" y="2925849"/>
            <a:ext cx="1919100" cy="0"/>
          </a:xfrm>
          <a:prstGeom prst="straightConnector1">
            <a:avLst/>
          </a:prstGeom>
          <a:noFill/>
          <a:ln w="19050" cap="flat" cmpd="sng">
            <a:solidFill>
              <a:schemeClr val="accent1"/>
            </a:solidFill>
            <a:prstDash val="solid"/>
            <a:round/>
            <a:headEnd type="none" w="med" len="med"/>
            <a:tailEnd type="oval" w="med" len="med"/>
          </a:ln>
        </p:spPr>
      </p:cxnSp>
      <p:cxnSp>
        <p:nvCxnSpPr>
          <p:cNvPr id="38" name="Google Shape;747;p80">
            <a:extLst>
              <a:ext uri="{FF2B5EF4-FFF2-40B4-BE49-F238E27FC236}">
                <a16:creationId xmlns:a16="http://schemas.microsoft.com/office/drawing/2014/main" id="{60B4CF0D-F14F-4D1E-8D1B-40B3CE79849E}"/>
              </a:ext>
            </a:extLst>
          </p:cNvPr>
          <p:cNvCxnSpPr>
            <a:cxnSpLocks/>
          </p:cNvCxnSpPr>
          <p:nvPr/>
        </p:nvCxnSpPr>
        <p:spPr>
          <a:xfrm>
            <a:off x="0" y="3919077"/>
            <a:ext cx="1919100" cy="0"/>
          </a:xfrm>
          <a:prstGeom prst="straightConnector1">
            <a:avLst/>
          </a:prstGeom>
          <a:noFill/>
          <a:ln w="19050" cap="flat" cmpd="sng">
            <a:solidFill>
              <a:schemeClr val="accent1"/>
            </a:solidFill>
            <a:prstDash val="solid"/>
            <a:round/>
            <a:headEnd type="none" w="med" len="med"/>
            <a:tailEnd type="oval" w="med" len="med"/>
          </a:ln>
        </p:spPr>
      </p:cxnSp>
      <p:cxnSp>
        <p:nvCxnSpPr>
          <p:cNvPr id="39" name="Google Shape;747;p80">
            <a:extLst>
              <a:ext uri="{FF2B5EF4-FFF2-40B4-BE49-F238E27FC236}">
                <a16:creationId xmlns:a16="http://schemas.microsoft.com/office/drawing/2014/main" id="{2806D065-3007-424A-A329-F3A6E312D48F}"/>
              </a:ext>
            </a:extLst>
          </p:cNvPr>
          <p:cNvCxnSpPr>
            <a:cxnSpLocks/>
          </p:cNvCxnSpPr>
          <p:nvPr/>
        </p:nvCxnSpPr>
        <p:spPr>
          <a:xfrm>
            <a:off x="0" y="4392043"/>
            <a:ext cx="1919100" cy="0"/>
          </a:xfrm>
          <a:prstGeom prst="straightConnector1">
            <a:avLst/>
          </a:prstGeom>
          <a:noFill/>
          <a:ln w="19050" cap="flat" cmpd="sng">
            <a:solidFill>
              <a:schemeClr val="accent1"/>
            </a:solidFill>
            <a:prstDash val="solid"/>
            <a:round/>
            <a:headEnd type="none" w="med" len="med"/>
            <a:tailEnd type="oval"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93"/>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LEGISLATIVE PROCESS</a:t>
            </a:r>
            <a:endParaRPr dirty="0">
              <a:solidFill>
                <a:schemeClr val="dk1"/>
              </a:solidFill>
            </a:endParaRPr>
          </a:p>
        </p:txBody>
      </p:sp>
      <p:sp>
        <p:nvSpPr>
          <p:cNvPr id="1012" name="Google Shape;1012;p93"/>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3" name="Google Shape;1013;p93">
            <a:hlinkClick r:id="rId3"/>
          </p:cNvPr>
          <p:cNvPicPr preferRelativeResize="0"/>
          <p:nvPr/>
        </p:nvPicPr>
        <p:blipFill>
          <a:blip r:embed="rId4"/>
          <a:srcRect/>
          <a:stretch/>
        </p:blipFill>
        <p:spPr>
          <a:xfrm>
            <a:off x="259110" y="1064171"/>
            <a:ext cx="5954704" cy="3515712"/>
          </a:xfrm>
          <a:prstGeom prst="rect">
            <a:avLst/>
          </a:prstGeom>
          <a:noFill/>
          <a:ln>
            <a:noFill/>
          </a:ln>
        </p:spPr>
      </p:pic>
      <p:sp>
        <p:nvSpPr>
          <p:cNvPr id="1014" name="Google Shape;1014;p93"/>
          <p:cNvSpPr txBox="1">
            <a:spLocks noGrp="1"/>
          </p:cNvSpPr>
          <p:nvPr>
            <p:ph type="subTitle" idx="4294967295"/>
          </p:nvPr>
        </p:nvSpPr>
        <p:spPr>
          <a:xfrm>
            <a:off x="6213814" y="1751473"/>
            <a:ext cx="2436000" cy="937217"/>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1600" dirty="0">
                <a:latin typeface="Oswald" panose="00000800000000000000" pitchFamily="2" charset="0"/>
              </a:rPr>
              <a:t>FLOOR SPONSOR</a:t>
            </a:r>
          </a:p>
          <a:p>
            <a:pPr marL="0" lvl="0" indent="0" algn="l" rtl="0">
              <a:spcBef>
                <a:spcPts val="1600"/>
              </a:spcBef>
              <a:spcAft>
                <a:spcPts val="1600"/>
              </a:spcAft>
              <a:buNone/>
            </a:pPr>
            <a:endParaRPr sz="1600" dirty="0">
              <a:latin typeface="Oswald" panose="00000800000000000000" pitchFamily="2" charset="0"/>
            </a:endParaRPr>
          </a:p>
        </p:txBody>
      </p:sp>
      <p:sp>
        <p:nvSpPr>
          <p:cNvPr id="1018" name="Google Shape;1018;p93"/>
          <p:cNvSpPr/>
          <p:nvPr/>
        </p:nvSpPr>
        <p:spPr>
          <a:xfrm>
            <a:off x="3977925" y="628525"/>
            <a:ext cx="57615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4;p93">
            <a:extLst>
              <a:ext uri="{FF2B5EF4-FFF2-40B4-BE49-F238E27FC236}">
                <a16:creationId xmlns:a16="http://schemas.microsoft.com/office/drawing/2014/main" id="{C6E1E0C8-7C36-41ED-B2D5-5E771E932905}"/>
              </a:ext>
            </a:extLst>
          </p:cNvPr>
          <p:cNvSpPr txBox="1">
            <a:spLocks/>
          </p:cNvSpPr>
          <p:nvPr/>
        </p:nvSpPr>
        <p:spPr>
          <a:xfrm>
            <a:off x="6359819" y="3139296"/>
            <a:ext cx="2436000" cy="9372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Muli"/>
              <a:buChar char="●"/>
              <a:defRPr sz="1800" b="0" i="0" u="none" strike="noStrike" cap="none">
                <a:solidFill>
                  <a:schemeClr val="accent2"/>
                </a:solidFill>
                <a:latin typeface="Muli"/>
                <a:ea typeface="Muli"/>
                <a:cs typeface="Muli"/>
                <a:sym typeface="Muli"/>
              </a:defRPr>
            </a:lvl1pPr>
            <a:lvl2pPr marL="914400" marR="0" lvl="1"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2pPr>
            <a:lvl3pPr marL="1371600" marR="0" lvl="2"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3pPr>
            <a:lvl4pPr marL="1828800" marR="0" lvl="3"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4pPr>
            <a:lvl5pPr marL="2286000" marR="0" lvl="4"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5pPr>
            <a:lvl6pPr marL="2743200" marR="0" lvl="5"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6pPr>
            <a:lvl7pPr marL="3200400" marR="0" lvl="6"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7pPr>
            <a:lvl8pPr marL="3657600" marR="0" lvl="7" indent="-317500" algn="l" rtl="0">
              <a:lnSpc>
                <a:spcPct val="100000"/>
              </a:lnSpc>
              <a:spcBef>
                <a:spcPts val="1600"/>
              </a:spcBef>
              <a:spcAft>
                <a:spcPts val="0"/>
              </a:spcAft>
              <a:buClr>
                <a:schemeClr val="accent2"/>
              </a:buClr>
              <a:buSzPts val="1400"/>
              <a:buFont typeface="Muli"/>
              <a:buChar char="○"/>
              <a:defRPr sz="1400" b="0" i="0" u="none" strike="noStrike" cap="none">
                <a:solidFill>
                  <a:schemeClr val="accent2"/>
                </a:solidFill>
                <a:latin typeface="Muli"/>
                <a:ea typeface="Muli"/>
                <a:cs typeface="Muli"/>
                <a:sym typeface="Muli"/>
              </a:defRPr>
            </a:lvl8pPr>
            <a:lvl9pPr marL="4114800" marR="0" lvl="8" indent="-317500" algn="l" rtl="0">
              <a:lnSpc>
                <a:spcPct val="100000"/>
              </a:lnSpc>
              <a:spcBef>
                <a:spcPts val="1600"/>
              </a:spcBef>
              <a:spcAft>
                <a:spcPts val="1600"/>
              </a:spcAft>
              <a:buClr>
                <a:schemeClr val="accent2"/>
              </a:buClr>
              <a:buSzPts val="1400"/>
              <a:buFont typeface="Muli"/>
              <a:buChar char="■"/>
              <a:defRPr sz="1400" b="0" i="0" u="none" strike="noStrike" cap="none">
                <a:solidFill>
                  <a:schemeClr val="accent2"/>
                </a:solidFill>
                <a:latin typeface="Muli"/>
                <a:ea typeface="Muli"/>
                <a:cs typeface="Muli"/>
                <a:sym typeface="Muli"/>
              </a:defRPr>
            </a:lvl9pPr>
          </a:lstStyle>
          <a:p>
            <a:pPr marL="0" indent="0">
              <a:spcBef>
                <a:spcPts val="1600"/>
              </a:spcBef>
              <a:spcAft>
                <a:spcPts val="1600"/>
              </a:spcAft>
              <a:buFont typeface="Muli"/>
              <a:buNone/>
            </a:pPr>
            <a:r>
              <a:rPr lang="en-US" sz="1600" dirty="0">
                <a:latin typeface="Oswald" panose="00000800000000000000" pitchFamily="2" charset="0"/>
              </a:rPr>
              <a:t>COSPONSORS</a:t>
            </a:r>
          </a:p>
          <a:p>
            <a:pPr marL="0" indent="0">
              <a:spcBef>
                <a:spcPts val="1600"/>
              </a:spcBef>
              <a:spcAft>
                <a:spcPts val="1600"/>
              </a:spcAft>
              <a:buFont typeface="Muli"/>
              <a:buNone/>
            </a:pPr>
            <a:endParaRPr lang="en-US" sz="1600" dirty="0">
              <a:latin typeface="Oswald" panose="00000800000000000000" pitchFamily="2" charset="0"/>
            </a:endParaRPr>
          </a:p>
        </p:txBody>
      </p:sp>
      <p:sp>
        <p:nvSpPr>
          <p:cNvPr id="11" name="Google Shape;376;p52">
            <a:extLst>
              <a:ext uri="{FF2B5EF4-FFF2-40B4-BE49-F238E27FC236}">
                <a16:creationId xmlns:a16="http://schemas.microsoft.com/office/drawing/2014/main" id="{3BAA0401-93D8-4BE0-AD68-C142E5B7CE58}"/>
              </a:ext>
            </a:extLst>
          </p:cNvPr>
          <p:cNvSpPr/>
          <p:nvPr/>
        </p:nvSpPr>
        <p:spPr>
          <a:xfrm>
            <a:off x="5992619" y="2508967"/>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6;p52">
            <a:extLst>
              <a:ext uri="{FF2B5EF4-FFF2-40B4-BE49-F238E27FC236}">
                <a16:creationId xmlns:a16="http://schemas.microsoft.com/office/drawing/2014/main" id="{6C611631-9777-4D98-ACAF-276955B7D7B9}"/>
              </a:ext>
            </a:extLst>
          </p:cNvPr>
          <p:cNvSpPr/>
          <p:nvPr/>
        </p:nvSpPr>
        <p:spPr>
          <a:xfrm>
            <a:off x="5992619" y="3823808"/>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AE71-51C4-4274-A790-D6F2803C8AAF}"/>
              </a:ext>
            </a:extLst>
          </p:cNvPr>
          <p:cNvSpPr>
            <a:spLocks noGrp="1"/>
          </p:cNvSpPr>
          <p:nvPr>
            <p:ph type="title"/>
          </p:nvPr>
        </p:nvSpPr>
        <p:spPr/>
        <p:txBody>
          <a:bodyPr/>
          <a:lstStyle/>
          <a:p>
            <a:r>
              <a:rPr lang="en-US" dirty="0"/>
              <a:t>BILL TRACKING</a:t>
            </a:r>
          </a:p>
        </p:txBody>
      </p:sp>
    </p:spTree>
    <p:extLst>
      <p:ext uri="{BB962C8B-B14F-4D97-AF65-F5344CB8AC3E}">
        <p14:creationId xmlns:p14="http://schemas.microsoft.com/office/powerpoint/2010/main" val="1533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BILL TRACKING</a:t>
            </a:r>
            <a:endParaRPr dirty="0"/>
          </a:p>
        </p:txBody>
      </p:sp>
      <p:sp>
        <p:nvSpPr>
          <p:cNvPr id="370" name="Google Shape;370;p52"/>
          <p:cNvSpPr txBox="1">
            <a:spLocks noGrp="1"/>
          </p:cNvSpPr>
          <p:nvPr>
            <p:ph type="ctrTitle" idx="2"/>
          </p:nvPr>
        </p:nvSpPr>
        <p:spPr>
          <a:xfrm>
            <a:off x="1727877" y="1257225"/>
            <a:ext cx="29193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 Individual Bills</a:t>
            </a:r>
            <a:endParaRPr sz="2400" dirty="0"/>
          </a:p>
        </p:txBody>
      </p:sp>
      <p:sp>
        <p:nvSpPr>
          <p:cNvPr id="371" name="Google Shape;371;p52"/>
          <p:cNvSpPr txBox="1">
            <a:spLocks noGrp="1"/>
          </p:cNvSpPr>
          <p:nvPr>
            <p:ph type="subTitle" idx="1"/>
          </p:nvPr>
        </p:nvSpPr>
        <p:spPr>
          <a:xfrm>
            <a:off x="1727877" y="1783251"/>
            <a:ext cx="2919300" cy="29566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2000" dirty="0"/>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Bills -&gt; </a:t>
            </a:r>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View Bills -&gt;</a:t>
            </a:r>
          </a:p>
          <a:p>
            <a:pPr marL="0" lvl="0" indent="0" algn="l" rtl="0">
              <a:lnSpc>
                <a:spcPct val="200000"/>
              </a:lnSpc>
              <a:spcBef>
                <a:spcPts val="0"/>
              </a:spcBef>
              <a:spcAft>
                <a:spcPts val="0"/>
              </a:spcAft>
              <a:buNone/>
            </a:pPr>
            <a:r>
              <a:rPr lang="en-US" sz="2000" dirty="0">
                <a:latin typeface="Calibri" panose="020F0502020204030204" pitchFamily="34" charset="0"/>
                <a:cs typeface="Calibri" panose="020F0502020204030204" pitchFamily="34" charset="0"/>
              </a:rPr>
              <a:t>Track this</a:t>
            </a:r>
          </a:p>
          <a:p>
            <a:pPr marL="0" lvl="0" indent="0" algn="l" rtl="0">
              <a:spcBef>
                <a:spcPts val="0"/>
              </a:spcBef>
              <a:spcAft>
                <a:spcPts val="0"/>
              </a:spcAft>
              <a:buNone/>
            </a:pPr>
            <a:endParaRPr dirty="0"/>
          </a:p>
        </p:txBody>
      </p:sp>
      <p:sp>
        <p:nvSpPr>
          <p:cNvPr id="376" name="Google Shape;376;p52"/>
          <p:cNvSpPr/>
          <p:nvPr/>
        </p:nvSpPr>
        <p:spPr>
          <a:xfrm>
            <a:off x="-76412" y="3134372"/>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2"/>
          <p:cNvSpPr/>
          <p:nvPr/>
        </p:nvSpPr>
        <p:spPr>
          <a:xfrm>
            <a:off x="-76412" y="2485444"/>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2"/>
          <p:cNvSpPr/>
          <p:nvPr/>
        </p:nvSpPr>
        <p:spPr>
          <a:xfrm>
            <a:off x="7277750" y="-16050"/>
            <a:ext cx="1916700" cy="51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2"/>
          <p:cNvSpPr/>
          <p:nvPr/>
        </p:nvSpPr>
        <p:spPr>
          <a:xfrm>
            <a:off x="-76412" y="3746613"/>
            <a:ext cx="15852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2"/>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52"/>
          <p:cNvPicPr preferRelativeResize="0"/>
          <p:nvPr/>
        </p:nvPicPr>
        <p:blipFill rotWithShape="1">
          <a:blip r:embed="rId3"/>
          <a:srcRect l="28876" r="-277"/>
          <a:stretch/>
        </p:blipFill>
        <p:spPr>
          <a:xfrm>
            <a:off x="3936760" y="899898"/>
            <a:ext cx="4333624" cy="3679530"/>
          </a:xfrm>
          <a:prstGeom prst="rect">
            <a:avLst/>
          </a:prstGeom>
          <a:noFill/>
          <a:ln>
            <a:noFill/>
          </a:ln>
        </p:spPr>
      </p:pic>
    </p:spTree>
  </p:cSld>
  <p:clrMapOvr>
    <a:masterClrMapping/>
  </p:clrMapOvr>
</p:sld>
</file>

<file path=ppt/theme/theme1.xml><?xml version="1.0" encoding="utf-8"?>
<a:theme xmlns:a="http://schemas.openxmlformats.org/drawingml/2006/main" name="Political Party Campaign by Slidesgo">
  <a:themeElements>
    <a:clrScheme name="Simple Light">
      <a:dk1>
        <a:srgbClr val="21425F"/>
      </a:dk1>
      <a:lt1>
        <a:srgbClr val="FFFFFF"/>
      </a:lt1>
      <a:dk2>
        <a:srgbClr val="21425F"/>
      </a:dk2>
      <a:lt2>
        <a:srgbClr val="21425F"/>
      </a:lt2>
      <a:accent1>
        <a:srgbClr val="F5D41E"/>
      </a:accent1>
      <a:accent2>
        <a:srgbClr val="21425F"/>
      </a:accent2>
      <a:accent3>
        <a:srgbClr val="F5D41E"/>
      </a:accent3>
      <a:accent4>
        <a:srgbClr val="F5D41E"/>
      </a:accent4>
      <a:accent5>
        <a:srgbClr val="FFFFFF"/>
      </a:accent5>
      <a:accent6>
        <a:srgbClr val="21425F"/>
      </a:accent6>
      <a:hlink>
        <a:srgbClr val="2142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1178</Words>
  <Application>Microsoft Office PowerPoint</Application>
  <PresentationFormat>On-screen Show (16:9)</PresentationFormat>
  <Paragraphs>168</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Calibri</vt:lpstr>
      <vt:lpstr>Muli</vt:lpstr>
      <vt:lpstr>Arial</vt:lpstr>
      <vt:lpstr>Proxima Nova Semibold</vt:lpstr>
      <vt:lpstr>Proxima Nova</vt:lpstr>
      <vt:lpstr>Oswald</vt:lpstr>
      <vt:lpstr>Political Party Campaign by Slidesgo</vt:lpstr>
      <vt:lpstr>Slidesgo Final Pages</vt:lpstr>
      <vt:lpstr>Legislative Virtual Participation Guide</vt:lpstr>
      <vt:lpstr>LEGISLATIVE PROCESS </vt:lpstr>
      <vt:lpstr>LEGISLATIVE PROCESS</vt:lpstr>
      <vt:lpstr>LEGISLATIVE PROCESS</vt:lpstr>
      <vt:lpstr>LEGISLATIVE PROCESS</vt:lpstr>
      <vt:lpstr>LEGISLATIVE PROCESS</vt:lpstr>
      <vt:lpstr>LEGISLATIVE PROCESS</vt:lpstr>
      <vt:lpstr>BILL TRACKING</vt:lpstr>
      <vt:lpstr>BILL TRACKING</vt:lpstr>
      <vt:lpstr>BILL TRACKING</vt:lpstr>
      <vt:lpstr>BILL TRACKING</vt:lpstr>
      <vt:lpstr>FLOOR TIME</vt:lpstr>
      <vt:lpstr>FLOOR TIME</vt:lpstr>
      <vt:lpstr>COMMITTEE PARTICIPATION</vt:lpstr>
      <vt:lpstr>COMMITTEE PARTICIPATION</vt:lpstr>
      <vt:lpstr>COMMITTEE PARTICIPATION</vt:lpstr>
      <vt:lpstr>COMMITTEE PARTICIPATION</vt:lpstr>
      <vt:lpstr>QUICK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Virtual Participation Guide</dc:title>
  <dc:creator>McKenna Pastorik</dc:creator>
  <cp:lastModifiedBy>KATELYN HOWELL</cp:lastModifiedBy>
  <cp:revision>6</cp:revision>
  <dcterms:modified xsi:type="dcterms:W3CDTF">2022-02-01T17:27:36Z</dcterms:modified>
</cp:coreProperties>
</file>